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Override1.xml" ContentType="application/vnd.openxmlformats-officedocument.themeOverrid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65" r:id="rId2"/>
    <p:sldMasterId id="2147483669" r:id="rId3"/>
  </p:sldMasterIdLst>
  <p:notesMasterIdLst>
    <p:notesMasterId r:id="rId19"/>
  </p:notesMasterIdLst>
  <p:handoutMasterIdLst>
    <p:handoutMasterId r:id="rId20"/>
  </p:handoutMasterIdLst>
  <p:sldIdLst>
    <p:sldId id="299" r:id="rId4"/>
    <p:sldId id="285" r:id="rId5"/>
    <p:sldId id="317" r:id="rId6"/>
    <p:sldId id="286" r:id="rId7"/>
    <p:sldId id="287" r:id="rId8"/>
    <p:sldId id="292" r:id="rId9"/>
    <p:sldId id="293" r:id="rId10"/>
    <p:sldId id="310" r:id="rId11"/>
    <p:sldId id="311" r:id="rId12"/>
    <p:sldId id="312" r:id="rId13"/>
    <p:sldId id="258" r:id="rId14"/>
    <p:sldId id="259" r:id="rId15"/>
    <p:sldId id="261" r:id="rId16"/>
    <p:sldId id="307" r:id="rId17"/>
    <p:sldId id="315" r:id="rId18"/>
  </p:sldIdLst>
  <p:sldSz cx="12192000" cy="6858000"/>
  <p:notesSz cx="6858000" cy="9144000"/>
  <p:embeddedFontLst>
    <p:embeddedFont>
      <p:font typeface="方正正黑简体" panose="02010600030101010101" charset="-122"/>
      <p:regular r:id="rId21"/>
    </p:embeddedFon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等线" panose="02010600030101010101" pitchFamily="2" charset="-122"/>
      <p:regular r:id="rId26"/>
      <p:bold r:id="rId27"/>
    </p:embeddedFont>
    <p:embeddedFont>
      <p:font typeface="等线 Light" panose="02010600030101010101" pitchFamily="2" charset="-122"/>
      <p:regular r:id="rId28"/>
    </p:embeddedFont>
    <p:embeddedFont>
      <p:font typeface="微软雅黑" panose="020B0503020204020204" pitchFamily="34" charset="-122"/>
      <p:regular r:id="rId29"/>
      <p:bold r:id="rId30"/>
    </p:embeddedFont>
  </p:embeddedFontLst>
  <p:custDataLst>
    <p:tags r:id="rId3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72137"/>
    <a:srgbClr val="FFFFFF"/>
    <a:srgbClr val="AA8462"/>
    <a:srgbClr val="EAD2B8"/>
    <a:srgbClr val="171D34"/>
    <a:srgbClr val="272F48"/>
    <a:srgbClr val="B49374"/>
    <a:srgbClr val="8A6031"/>
    <a:srgbClr val="EAD9C5"/>
    <a:srgbClr val="627B8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629" autoAdjust="0"/>
    <p:restoredTop sz="94660"/>
  </p:normalViewPr>
  <p:slideViewPr>
    <p:cSldViewPr snapToGrid="0">
      <p:cViewPr varScale="1">
        <p:scale>
          <a:sx n="72" d="100"/>
          <a:sy n="72" d="100"/>
        </p:scale>
        <p:origin x="472" y="48"/>
      </p:cViewPr>
      <p:guideLst>
        <p:guide orient="horz" pos="2159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font" Target="fonts/font6.fntdata"/><Relationship Id="rId3" Type="http://schemas.openxmlformats.org/officeDocument/2006/relationships/slideMaster" Target="slideMasters/slideMaster3.xml"/><Relationship Id="rId21" Type="http://schemas.openxmlformats.org/officeDocument/2006/relationships/font" Target="fonts/font1.fntdata"/><Relationship Id="rId34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font" Target="fonts/font5.fntdata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handoutMaster" Target="handoutMasters/handout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4.fntdata"/><Relationship Id="rId32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7.xml"/><Relationship Id="rId19" Type="http://schemas.openxmlformats.org/officeDocument/2006/relationships/notesMaster" Target="notesMasters/notesMaster1.xml"/><Relationship Id="rId31" Type="http://schemas.openxmlformats.org/officeDocument/2006/relationships/tags" Target="tags/tag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tableStyles" Target="tableStyles.xml"/><Relationship Id="rId8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思源宋体" panose="02020700000000000000" pitchFamily="18" charset="-122"/>
              <a:ea typeface="思源宋体" panose="02020700000000000000" pitchFamily="18" charset="-122"/>
              <a:cs typeface="思源宋体" panose="02020700000000000000" pitchFamily="18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思源宋体" panose="02020700000000000000" pitchFamily="18" charset="-122"/>
              </a:rPr>
              <a:t>2022/8/1</a:t>
            </a:fld>
            <a:endParaRPr lang="zh-CN" altLang="en-US">
              <a:latin typeface="思源宋体" panose="02020700000000000000" pitchFamily="18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思源宋体" panose="02020700000000000000" pitchFamily="18" charset="-122"/>
              <a:ea typeface="思源宋体" panose="02020700000000000000" pitchFamily="18" charset="-122"/>
              <a:cs typeface="思源宋体" panose="02020700000000000000" pitchFamily="18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思源宋体" panose="02020700000000000000" pitchFamily="18" charset="-122"/>
              </a:rPr>
              <a:t>‹#›</a:t>
            </a:fld>
            <a:endParaRPr lang="zh-CN" altLang="en-US">
              <a:latin typeface="思源宋体" panose="02020700000000000000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思源宋体" panose="02020700000000000000" pitchFamily="18" charset="-122"/>
                <a:ea typeface="思源宋体" panose="02020700000000000000" pitchFamily="18" charset="-122"/>
                <a:cs typeface="思源宋体" panose="02020700000000000000" pitchFamily="18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思源宋体" panose="02020700000000000000" pitchFamily="18" charset="-122"/>
                <a:ea typeface="思源宋体" panose="02020700000000000000" pitchFamily="18" charset="-122"/>
                <a:cs typeface="思源宋体" panose="02020700000000000000" pitchFamily="18" charset="-122"/>
              </a:defRPr>
            </a:lvl1pPr>
          </a:lstStyle>
          <a:p>
            <a:fld id="{D2A48B96-639E-45A3-A0BA-2464DFDB1FAA}" type="datetimeFigureOut">
              <a:rPr lang="zh-CN" altLang="en-US" smtClean="0"/>
              <a:t>2022/8/1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思源宋体" panose="02020700000000000000" pitchFamily="18" charset="-122"/>
                <a:ea typeface="思源宋体" panose="02020700000000000000" pitchFamily="18" charset="-122"/>
                <a:cs typeface="思源宋体" panose="02020700000000000000" pitchFamily="18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思源宋体" panose="02020700000000000000" pitchFamily="18" charset="-122"/>
                <a:ea typeface="思源宋体" panose="02020700000000000000" pitchFamily="18" charset="-122"/>
                <a:cs typeface="思源宋体" panose="02020700000000000000" pitchFamily="18" charset="-122"/>
              </a:defRPr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思源宋体" panose="02020700000000000000" pitchFamily="18" charset="-122"/>
        <a:ea typeface="思源宋体" panose="02020700000000000000" pitchFamily="18" charset="-122"/>
        <a:cs typeface="思源宋体" panose="02020700000000000000" pitchFamily="18" charset="-122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思源宋体" panose="02020700000000000000" pitchFamily="18" charset="-122"/>
        <a:ea typeface="思源宋体" panose="02020700000000000000" pitchFamily="18" charset="-122"/>
        <a:cs typeface="思源宋体" panose="02020700000000000000" pitchFamily="18" charset="-122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思源宋体" panose="02020700000000000000" pitchFamily="18" charset="-122"/>
        <a:ea typeface="思源宋体" panose="02020700000000000000" pitchFamily="18" charset="-122"/>
        <a:cs typeface="思源宋体" panose="02020700000000000000" pitchFamily="18" charset="-122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思源宋体" panose="02020700000000000000" pitchFamily="18" charset="-122"/>
        <a:ea typeface="思源宋体" panose="02020700000000000000" pitchFamily="18" charset="-122"/>
        <a:cs typeface="思源宋体" panose="02020700000000000000" pitchFamily="18" charset="-122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思源宋体" panose="02020700000000000000" pitchFamily="18" charset="-122"/>
        <a:ea typeface="思源宋体" panose="02020700000000000000" pitchFamily="18" charset="-122"/>
        <a:cs typeface="思源宋体" panose="02020700000000000000" pitchFamily="18" charset="-122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moban/" TargetMode="External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rgbClr val="1F1E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advClick="0" advTm="0">
    <p:random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  <p:transition advClick="0" advTm="0">
    <p:random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  <p:transition advClick="0" advTm="0">
    <p:random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  <p:transition advClick="0" advTm="0">
    <p:random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  <p:transition advClick="0" advTm="0">
    <p:random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205905" y="6463169"/>
            <a:ext cx="1800200" cy="118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hlinkClick r:id="rId2"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hlinkClick r:id="rId2"/>
              </a:rPr>
              <a:t>模板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http://www.1ppt.com/moban/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</a:t>
            </a:r>
            <a:endParaRPr kumimoji="0" lang="en-US" altLang="zh-CN" sz="1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</p:spTree>
  </p:cSld>
  <p:clrMapOvr>
    <a:masterClrMapping/>
  </p:clrMapOvr>
  <p:transition advClick="0" advTm="0">
    <p:random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  <p:transition advClick="0" advTm="0">
    <p:random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  <p:transition advClick="0" advTm="0">
    <p:random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  <a:t>2022/8/1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  <a:t>2022/8/1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advClick="0" advTm="0">
    <p:random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33668-316A-41A5-84F1-B77D98CEEA7E}" type="datetimeFigureOut">
              <a:rPr lang="zh-CN" altLang="en-US" smtClean="0"/>
              <a:t>2022/8/1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3FADB-BB06-491D-A205-C199E5D6159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33668-316A-41A5-84F1-B77D98CEEA7E}" type="datetimeFigureOut">
              <a:rPr lang="zh-CN" altLang="en-US" smtClean="0"/>
              <a:t>2022/8/1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3FADB-BB06-491D-A205-C199E5D6159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33668-316A-41A5-84F1-B77D98CEEA7E}" type="datetimeFigureOut">
              <a:rPr lang="zh-CN" altLang="en-US" smtClean="0"/>
              <a:t>2022/8/1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3FADB-BB06-491D-A205-C199E5D6159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33668-316A-41A5-84F1-B77D98CEEA7E}" type="datetimeFigureOut">
              <a:rPr lang="zh-CN" altLang="en-US" smtClean="0"/>
              <a:t>2022/8/1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3FADB-BB06-491D-A205-C199E5D6159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33668-316A-41A5-84F1-B77D98CEEA7E}" type="datetimeFigureOut">
              <a:rPr lang="zh-CN" altLang="en-US" smtClean="0"/>
              <a:t>2022/8/1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3FADB-BB06-491D-A205-C199E5D6159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33668-316A-41A5-84F1-B77D98CEEA7E}" type="datetimeFigureOut">
              <a:rPr lang="zh-CN" altLang="en-US" smtClean="0"/>
              <a:t>2022/8/1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3FADB-BB06-491D-A205-C199E5D6159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33668-316A-41A5-84F1-B77D98CEEA7E}" type="datetimeFigureOut">
              <a:rPr lang="zh-CN" altLang="en-US" smtClean="0"/>
              <a:t>2022/8/1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3FADB-BB06-491D-A205-C199E5D6159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33668-316A-41A5-84F1-B77D98CEEA7E}" type="datetimeFigureOut">
              <a:rPr lang="zh-CN" altLang="en-US" smtClean="0"/>
              <a:t>2022/8/1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3FADB-BB06-491D-A205-C199E5D6159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33668-316A-41A5-84F1-B77D98CEEA7E}" type="datetimeFigureOut">
              <a:rPr lang="zh-CN" altLang="en-US" smtClean="0"/>
              <a:t>2022/8/1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3FADB-BB06-491D-A205-C199E5D6159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33668-316A-41A5-84F1-B77D98CEEA7E}" type="datetimeFigureOut">
              <a:rPr lang="zh-CN" altLang="en-US" smtClean="0"/>
              <a:t>2022/8/1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3FADB-BB06-491D-A205-C199E5D6159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bg>
      <p:bgPr>
        <a:blipFill dpi="0" rotWithShape="1">
          <a:blip r:embed="rId2" cstate="screen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advClick="0" advTm="0">
    <p:random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33668-316A-41A5-84F1-B77D98CEEA7E}" type="datetimeFigureOut">
              <a:rPr lang="zh-CN" altLang="en-US" smtClean="0"/>
              <a:t>2022/8/1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3FADB-BB06-491D-A205-C199E5D6159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bg>
      <p:bgPr>
        <a:solidFill>
          <a:srgbClr val="1F1E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advClick="0" advTm="0">
    <p:random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bg>
      <p:bgPr>
        <a:solidFill>
          <a:srgbClr val="1F1E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advClick="0" advTm="0">
    <p:random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advClick="0" advTm="0">
    <p:random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bg>
      <p:bgPr>
        <a:blipFill dpi="0" rotWithShape="1">
          <a:blip r:embed="rId2" cstate="screen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advClick="0" advTm="0">
    <p:random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  <p:transition advClick="0" advTm="0">
    <p:random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  <p:transition advClick="0" advTm="0">
    <p:random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  <p:transition advClick="0" advTm="0">
    <p:random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31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29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transition advClick="0" advTm="0">
    <p:random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633668-316A-41A5-84F1-B77D98CEEA7E}" type="datetimeFigureOut">
              <a:rPr lang="zh-CN" altLang="en-US" smtClean="0"/>
              <a:t>2022/8/1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13FADB-BB06-491D-A205-C199E5D6159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eg"/><Relationship Id="rId3" Type="http://schemas.openxmlformats.org/officeDocument/2006/relationships/image" Target="../media/image28.jpeg"/><Relationship Id="rId7" Type="http://schemas.openxmlformats.org/officeDocument/2006/relationships/image" Target="../media/image32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31.jpeg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Relationship Id="rId6" Type="http://schemas.openxmlformats.org/officeDocument/2006/relationships/image" Target="../media/image15.png"/><Relationship Id="rId5" Type="http://schemas.openxmlformats.org/officeDocument/2006/relationships/image" Target="../media/image14.jpe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任意多边形: 形状 24"/>
          <p:cNvSpPr/>
          <p:nvPr/>
        </p:nvSpPr>
        <p:spPr>
          <a:xfrm rot="13184398" flipH="1">
            <a:off x="4036889" y="1431611"/>
            <a:ext cx="18000" cy="3816000"/>
          </a:xfrm>
          <a:custGeom>
            <a:avLst/>
            <a:gdLst>
              <a:gd name="connsiteX0" fmla="*/ 209863 w 419726"/>
              <a:gd name="connsiteY0" fmla="*/ 0 h 2391448"/>
              <a:gd name="connsiteX1" fmla="*/ 419726 w 419726"/>
              <a:gd name="connsiteY1" fmla="*/ 209863 h 2391448"/>
              <a:gd name="connsiteX2" fmla="*/ 419725 w 419726"/>
              <a:gd name="connsiteY2" fmla="*/ 209873 h 2391448"/>
              <a:gd name="connsiteX3" fmla="*/ 419725 w 419726"/>
              <a:gd name="connsiteY3" fmla="*/ 2391448 h 2391448"/>
              <a:gd name="connsiteX4" fmla="*/ 0 w 419726"/>
              <a:gd name="connsiteY4" fmla="*/ 2391448 h 2391448"/>
              <a:gd name="connsiteX5" fmla="*/ 0 w 419726"/>
              <a:gd name="connsiteY5" fmla="*/ 209863 h 2391448"/>
              <a:gd name="connsiteX6" fmla="*/ 0 w 419726"/>
              <a:gd name="connsiteY6" fmla="*/ 209862 h 2391448"/>
              <a:gd name="connsiteX7" fmla="*/ 0 w 419726"/>
              <a:gd name="connsiteY7" fmla="*/ 209862 h 2391448"/>
              <a:gd name="connsiteX8" fmla="*/ 4264 w 419726"/>
              <a:gd name="connsiteY8" fmla="*/ 167568 h 2391448"/>
              <a:gd name="connsiteX9" fmla="*/ 209863 w 419726"/>
              <a:gd name="connsiteY9" fmla="*/ 0 h 2391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19726" h="2391448">
                <a:moveTo>
                  <a:pt x="209863" y="0"/>
                </a:moveTo>
                <a:cubicBezTo>
                  <a:pt x="325767" y="0"/>
                  <a:pt x="419726" y="93959"/>
                  <a:pt x="419726" y="209863"/>
                </a:cubicBezTo>
                <a:lnTo>
                  <a:pt x="419725" y="209873"/>
                </a:lnTo>
                <a:lnTo>
                  <a:pt x="419725" y="2391448"/>
                </a:lnTo>
                <a:lnTo>
                  <a:pt x="0" y="2391448"/>
                </a:lnTo>
                <a:lnTo>
                  <a:pt x="0" y="209863"/>
                </a:lnTo>
                <a:lnTo>
                  <a:pt x="0" y="209862"/>
                </a:lnTo>
                <a:lnTo>
                  <a:pt x="0" y="209862"/>
                </a:lnTo>
                <a:lnTo>
                  <a:pt x="4264" y="167568"/>
                </a:lnTo>
                <a:cubicBezTo>
                  <a:pt x="23833" y="71937"/>
                  <a:pt x="108447" y="0"/>
                  <a:pt x="209863" y="0"/>
                </a:cubicBezTo>
                <a:close/>
              </a:path>
            </a:pathLst>
          </a:custGeom>
          <a:gradFill flip="none" rotWithShape="1">
            <a:gsLst>
              <a:gs pos="0">
                <a:srgbClr val="D5B898">
                  <a:alpha val="0"/>
                </a:srgbClr>
              </a:gs>
              <a:gs pos="100000">
                <a:srgbClr val="D5B898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0" name="任意多边形: 形状 69"/>
          <p:cNvSpPr/>
          <p:nvPr/>
        </p:nvSpPr>
        <p:spPr>
          <a:xfrm rot="16200000">
            <a:off x="8571230" y="697865"/>
            <a:ext cx="5067301" cy="2495550"/>
          </a:xfrm>
          <a:custGeom>
            <a:avLst/>
            <a:gdLst>
              <a:gd name="connsiteX0" fmla="*/ 3475172 w 4272391"/>
              <a:gd name="connsiteY0" fmla="*/ 3677797 h 3677797"/>
              <a:gd name="connsiteX1" fmla="*/ 3395451 w 4272391"/>
              <a:gd name="connsiteY1" fmla="*/ 3677797 h 3677797"/>
              <a:gd name="connsiteX2" fmla="*/ 2136197 w 4272391"/>
              <a:gd name="connsiteY2" fmla="*/ 1509793 h 3677797"/>
              <a:gd name="connsiteX3" fmla="*/ 876942 w 4272391"/>
              <a:gd name="connsiteY3" fmla="*/ 3677797 h 3677797"/>
              <a:gd name="connsiteX4" fmla="*/ 797219 w 4272391"/>
              <a:gd name="connsiteY4" fmla="*/ 3677797 h 3677797"/>
              <a:gd name="connsiteX5" fmla="*/ 2136196 w 4272391"/>
              <a:gd name="connsiteY5" fmla="*/ 1372539 h 3677797"/>
              <a:gd name="connsiteX6" fmla="*/ 3634615 w 4272391"/>
              <a:gd name="connsiteY6" fmla="*/ 3677797 h 3677797"/>
              <a:gd name="connsiteX7" fmla="*/ 3554895 w 4272391"/>
              <a:gd name="connsiteY7" fmla="*/ 3677797 h 3677797"/>
              <a:gd name="connsiteX8" fmla="*/ 2136197 w 4272391"/>
              <a:gd name="connsiteY8" fmla="*/ 1235285 h 3677797"/>
              <a:gd name="connsiteX9" fmla="*/ 717498 w 4272391"/>
              <a:gd name="connsiteY9" fmla="*/ 3677797 h 3677797"/>
              <a:gd name="connsiteX10" fmla="*/ 637775 w 4272391"/>
              <a:gd name="connsiteY10" fmla="*/ 3677797 h 3677797"/>
              <a:gd name="connsiteX11" fmla="*/ 2136196 w 4272391"/>
              <a:gd name="connsiteY11" fmla="*/ 1098030 h 3677797"/>
              <a:gd name="connsiteX12" fmla="*/ 3794059 w 4272391"/>
              <a:gd name="connsiteY12" fmla="*/ 3677797 h 3677797"/>
              <a:gd name="connsiteX13" fmla="*/ 3714338 w 4272391"/>
              <a:gd name="connsiteY13" fmla="*/ 3677797 h 3677797"/>
              <a:gd name="connsiteX14" fmla="*/ 2136197 w 4272391"/>
              <a:gd name="connsiteY14" fmla="*/ 960778 h 3677797"/>
              <a:gd name="connsiteX15" fmla="*/ 558055 w 4272391"/>
              <a:gd name="connsiteY15" fmla="*/ 3677797 h 3677797"/>
              <a:gd name="connsiteX16" fmla="*/ 478331 w 4272391"/>
              <a:gd name="connsiteY16" fmla="*/ 3677797 h 3677797"/>
              <a:gd name="connsiteX17" fmla="*/ 2136196 w 4272391"/>
              <a:gd name="connsiteY17" fmla="*/ 823523 h 3677797"/>
              <a:gd name="connsiteX18" fmla="*/ 3953504 w 4272391"/>
              <a:gd name="connsiteY18" fmla="*/ 3677797 h 3677797"/>
              <a:gd name="connsiteX19" fmla="*/ 3873782 w 4272391"/>
              <a:gd name="connsiteY19" fmla="*/ 3677797 h 3677797"/>
              <a:gd name="connsiteX20" fmla="*/ 2136197 w 4272391"/>
              <a:gd name="connsiteY20" fmla="*/ 686270 h 3677797"/>
              <a:gd name="connsiteX21" fmla="*/ 398611 w 4272391"/>
              <a:gd name="connsiteY21" fmla="*/ 3677797 h 3677797"/>
              <a:gd name="connsiteX22" fmla="*/ 318887 w 4272391"/>
              <a:gd name="connsiteY22" fmla="*/ 3677797 h 3677797"/>
              <a:gd name="connsiteX23" fmla="*/ 2136196 w 4272391"/>
              <a:gd name="connsiteY23" fmla="*/ 549015 h 3677797"/>
              <a:gd name="connsiteX24" fmla="*/ 4112947 w 4272391"/>
              <a:gd name="connsiteY24" fmla="*/ 3677797 h 3677797"/>
              <a:gd name="connsiteX25" fmla="*/ 4033226 w 4272391"/>
              <a:gd name="connsiteY25" fmla="*/ 3677797 h 3677797"/>
              <a:gd name="connsiteX26" fmla="*/ 2136197 w 4272391"/>
              <a:gd name="connsiteY26" fmla="*/ 411762 h 3677797"/>
              <a:gd name="connsiteX27" fmla="*/ 239167 w 4272391"/>
              <a:gd name="connsiteY27" fmla="*/ 3677797 h 3677797"/>
              <a:gd name="connsiteX28" fmla="*/ 159444 w 4272391"/>
              <a:gd name="connsiteY28" fmla="*/ 3677797 h 3677797"/>
              <a:gd name="connsiteX29" fmla="*/ 2136196 w 4272391"/>
              <a:gd name="connsiteY29" fmla="*/ 274508 h 3677797"/>
              <a:gd name="connsiteX30" fmla="*/ 4272391 w 4272391"/>
              <a:gd name="connsiteY30" fmla="*/ 3677797 h 3677797"/>
              <a:gd name="connsiteX31" fmla="*/ 4192670 w 4272391"/>
              <a:gd name="connsiteY31" fmla="*/ 3677797 h 3677797"/>
              <a:gd name="connsiteX32" fmla="*/ 2136197 w 4272391"/>
              <a:gd name="connsiteY32" fmla="*/ 137255 h 3677797"/>
              <a:gd name="connsiteX33" fmla="*/ 79723 w 4272391"/>
              <a:gd name="connsiteY33" fmla="*/ 3677797 h 3677797"/>
              <a:gd name="connsiteX34" fmla="*/ 0 w 4272391"/>
              <a:gd name="connsiteY34" fmla="*/ 3677797 h 3677797"/>
              <a:gd name="connsiteX35" fmla="*/ 2136196 w 4272391"/>
              <a:gd name="connsiteY35" fmla="*/ 0 h 36777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4272391" h="3677797">
                <a:moveTo>
                  <a:pt x="3475172" y="3677797"/>
                </a:moveTo>
                <a:lnTo>
                  <a:pt x="3395451" y="3677797"/>
                </a:lnTo>
                <a:lnTo>
                  <a:pt x="2136197" y="1509793"/>
                </a:lnTo>
                <a:lnTo>
                  <a:pt x="876942" y="3677797"/>
                </a:lnTo>
                <a:lnTo>
                  <a:pt x="797219" y="3677797"/>
                </a:lnTo>
                <a:lnTo>
                  <a:pt x="2136196" y="1372539"/>
                </a:lnTo>
                <a:close/>
                <a:moveTo>
                  <a:pt x="3634615" y="3677797"/>
                </a:moveTo>
                <a:lnTo>
                  <a:pt x="3554895" y="3677797"/>
                </a:lnTo>
                <a:lnTo>
                  <a:pt x="2136197" y="1235285"/>
                </a:lnTo>
                <a:lnTo>
                  <a:pt x="717498" y="3677797"/>
                </a:lnTo>
                <a:lnTo>
                  <a:pt x="637775" y="3677797"/>
                </a:lnTo>
                <a:lnTo>
                  <a:pt x="2136196" y="1098030"/>
                </a:lnTo>
                <a:close/>
                <a:moveTo>
                  <a:pt x="3794059" y="3677797"/>
                </a:moveTo>
                <a:lnTo>
                  <a:pt x="3714338" y="3677797"/>
                </a:lnTo>
                <a:lnTo>
                  <a:pt x="2136197" y="960778"/>
                </a:lnTo>
                <a:lnTo>
                  <a:pt x="558055" y="3677797"/>
                </a:lnTo>
                <a:lnTo>
                  <a:pt x="478331" y="3677797"/>
                </a:lnTo>
                <a:lnTo>
                  <a:pt x="2136196" y="823523"/>
                </a:lnTo>
                <a:close/>
                <a:moveTo>
                  <a:pt x="3953504" y="3677797"/>
                </a:moveTo>
                <a:lnTo>
                  <a:pt x="3873782" y="3677797"/>
                </a:lnTo>
                <a:lnTo>
                  <a:pt x="2136197" y="686270"/>
                </a:lnTo>
                <a:lnTo>
                  <a:pt x="398611" y="3677797"/>
                </a:lnTo>
                <a:lnTo>
                  <a:pt x="318887" y="3677797"/>
                </a:lnTo>
                <a:lnTo>
                  <a:pt x="2136196" y="549015"/>
                </a:lnTo>
                <a:close/>
                <a:moveTo>
                  <a:pt x="4112947" y="3677797"/>
                </a:moveTo>
                <a:lnTo>
                  <a:pt x="4033226" y="3677797"/>
                </a:lnTo>
                <a:lnTo>
                  <a:pt x="2136197" y="411762"/>
                </a:lnTo>
                <a:lnTo>
                  <a:pt x="239167" y="3677797"/>
                </a:lnTo>
                <a:lnTo>
                  <a:pt x="159444" y="3677797"/>
                </a:lnTo>
                <a:lnTo>
                  <a:pt x="2136196" y="274508"/>
                </a:lnTo>
                <a:close/>
                <a:moveTo>
                  <a:pt x="4272391" y="3677797"/>
                </a:moveTo>
                <a:lnTo>
                  <a:pt x="4192670" y="3677797"/>
                </a:lnTo>
                <a:lnTo>
                  <a:pt x="2136197" y="137255"/>
                </a:lnTo>
                <a:lnTo>
                  <a:pt x="79723" y="3677797"/>
                </a:lnTo>
                <a:lnTo>
                  <a:pt x="0" y="3677797"/>
                </a:lnTo>
                <a:lnTo>
                  <a:pt x="2136196" y="0"/>
                </a:lnTo>
                <a:close/>
              </a:path>
            </a:pathLst>
          </a:custGeom>
          <a:noFill/>
          <a:ln w="6350">
            <a:solidFill>
              <a:srgbClr val="D5B898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3" name="任意多边形: 形状 72"/>
          <p:cNvSpPr/>
          <p:nvPr/>
        </p:nvSpPr>
        <p:spPr>
          <a:xfrm rot="5400000" flipH="1">
            <a:off x="-119243" y="4795657"/>
            <a:ext cx="2181586" cy="1943100"/>
          </a:xfrm>
          <a:custGeom>
            <a:avLst/>
            <a:gdLst>
              <a:gd name="connsiteX0" fmla="*/ 1575444 w 2181586"/>
              <a:gd name="connsiteY0" fmla="*/ 1943100 h 1943100"/>
              <a:gd name="connsiteX1" fmla="*/ 557392 w 2181586"/>
              <a:gd name="connsiteY1" fmla="*/ 725157 h 1943100"/>
              <a:gd name="connsiteX2" fmla="*/ 0 w 2181586"/>
              <a:gd name="connsiteY2" fmla="*/ 1391991 h 1943100"/>
              <a:gd name="connsiteX3" fmla="*/ 0 w 2181586"/>
              <a:gd name="connsiteY3" fmla="*/ 1464508 h 1943100"/>
              <a:gd name="connsiteX4" fmla="*/ 557393 w 2181586"/>
              <a:gd name="connsiteY4" fmla="*/ 797673 h 1943100"/>
              <a:gd name="connsiteX5" fmla="*/ 1514830 w 2181586"/>
              <a:gd name="connsiteY5" fmla="*/ 1943100 h 1943100"/>
              <a:gd name="connsiteX6" fmla="*/ 1696672 w 2181586"/>
              <a:gd name="connsiteY6" fmla="*/ 1943100 h 1943100"/>
              <a:gd name="connsiteX7" fmla="*/ 557392 w 2181586"/>
              <a:gd name="connsiteY7" fmla="*/ 580125 h 1943100"/>
              <a:gd name="connsiteX8" fmla="*/ 0 w 2181586"/>
              <a:gd name="connsiteY8" fmla="*/ 1246960 h 1943100"/>
              <a:gd name="connsiteX9" fmla="*/ 0 w 2181586"/>
              <a:gd name="connsiteY9" fmla="*/ 1319476 h 1943100"/>
              <a:gd name="connsiteX10" fmla="*/ 557393 w 2181586"/>
              <a:gd name="connsiteY10" fmla="*/ 652641 h 1943100"/>
              <a:gd name="connsiteX11" fmla="*/ 1636059 w 2181586"/>
              <a:gd name="connsiteY11" fmla="*/ 1943100 h 1943100"/>
              <a:gd name="connsiteX12" fmla="*/ 1817900 w 2181586"/>
              <a:gd name="connsiteY12" fmla="*/ 1943100 h 1943100"/>
              <a:gd name="connsiteX13" fmla="*/ 557392 w 2181586"/>
              <a:gd name="connsiteY13" fmla="*/ 435094 h 1943100"/>
              <a:gd name="connsiteX14" fmla="*/ 0 w 2181586"/>
              <a:gd name="connsiteY14" fmla="*/ 1101928 h 1943100"/>
              <a:gd name="connsiteX15" fmla="*/ 0 w 2181586"/>
              <a:gd name="connsiteY15" fmla="*/ 1174445 h 1943100"/>
              <a:gd name="connsiteX16" fmla="*/ 557393 w 2181586"/>
              <a:gd name="connsiteY16" fmla="*/ 507610 h 1943100"/>
              <a:gd name="connsiteX17" fmla="*/ 1757287 w 2181586"/>
              <a:gd name="connsiteY17" fmla="*/ 1943100 h 1943100"/>
              <a:gd name="connsiteX18" fmla="*/ 1939130 w 2181586"/>
              <a:gd name="connsiteY18" fmla="*/ 1943100 h 1943100"/>
              <a:gd name="connsiteX19" fmla="*/ 557392 w 2181586"/>
              <a:gd name="connsiteY19" fmla="*/ 290063 h 1943100"/>
              <a:gd name="connsiteX20" fmla="*/ 0 w 2181586"/>
              <a:gd name="connsiteY20" fmla="*/ 956897 h 1943100"/>
              <a:gd name="connsiteX21" fmla="*/ 0 w 2181586"/>
              <a:gd name="connsiteY21" fmla="*/ 1029414 h 1943100"/>
              <a:gd name="connsiteX22" fmla="*/ 557393 w 2181586"/>
              <a:gd name="connsiteY22" fmla="*/ 362579 h 1943100"/>
              <a:gd name="connsiteX23" fmla="*/ 1878516 w 2181586"/>
              <a:gd name="connsiteY23" fmla="*/ 1943100 h 1943100"/>
              <a:gd name="connsiteX24" fmla="*/ 2060358 w 2181586"/>
              <a:gd name="connsiteY24" fmla="*/ 1943100 h 1943100"/>
              <a:gd name="connsiteX25" fmla="*/ 557392 w 2181586"/>
              <a:gd name="connsiteY25" fmla="*/ 145032 h 1943100"/>
              <a:gd name="connsiteX26" fmla="*/ 0 w 2181586"/>
              <a:gd name="connsiteY26" fmla="*/ 811866 h 1943100"/>
              <a:gd name="connsiteX27" fmla="*/ 0 w 2181586"/>
              <a:gd name="connsiteY27" fmla="*/ 884382 h 1943100"/>
              <a:gd name="connsiteX28" fmla="*/ 557393 w 2181586"/>
              <a:gd name="connsiteY28" fmla="*/ 217547 h 1943100"/>
              <a:gd name="connsiteX29" fmla="*/ 1999744 w 2181586"/>
              <a:gd name="connsiteY29" fmla="*/ 1943100 h 1943100"/>
              <a:gd name="connsiteX30" fmla="*/ 2181586 w 2181586"/>
              <a:gd name="connsiteY30" fmla="*/ 1943100 h 1943100"/>
              <a:gd name="connsiteX31" fmla="*/ 557392 w 2181586"/>
              <a:gd name="connsiteY31" fmla="*/ 0 h 1943100"/>
              <a:gd name="connsiteX32" fmla="*/ 0 w 2181586"/>
              <a:gd name="connsiteY32" fmla="*/ 666835 h 1943100"/>
              <a:gd name="connsiteX33" fmla="*/ 0 w 2181586"/>
              <a:gd name="connsiteY33" fmla="*/ 739351 h 1943100"/>
              <a:gd name="connsiteX34" fmla="*/ 557393 w 2181586"/>
              <a:gd name="connsiteY34" fmla="*/ 72516 h 1943100"/>
              <a:gd name="connsiteX35" fmla="*/ 2120973 w 2181586"/>
              <a:gd name="connsiteY35" fmla="*/ 1943100 h 1943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2181586" h="1943100">
                <a:moveTo>
                  <a:pt x="1575444" y="1943100"/>
                </a:moveTo>
                <a:lnTo>
                  <a:pt x="557392" y="725157"/>
                </a:lnTo>
                <a:lnTo>
                  <a:pt x="0" y="1391991"/>
                </a:lnTo>
                <a:lnTo>
                  <a:pt x="0" y="1464508"/>
                </a:lnTo>
                <a:lnTo>
                  <a:pt x="557393" y="797673"/>
                </a:lnTo>
                <a:lnTo>
                  <a:pt x="1514830" y="1943100"/>
                </a:lnTo>
                <a:close/>
                <a:moveTo>
                  <a:pt x="1696672" y="1943100"/>
                </a:moveTo>
                <a:lnTo>
                  <a:pt x="557392" y="580125"/>
                </a:lnTo>
                <a:lnTo>
                  <a:pt x="0" y="1246960"/>
                </a:lnTo>
                <a:lnTo>
                  <a:pt x="0" y="1319476"/>
                </a:lnTo>
                <a:lnTo>
                  <a:pt x="557393" y="652641"/>
                </a:lnTo>
                <a:lnTo>
                  <a:pt x="1636059" y="1943100"/>
                </a:lnTo>
                <a:close/>
                <a:moveTo>
                  <a:pt x="1817900" y="1943100"/>
                </a:moveTo>
                <a:lnTo>
                  <a:pt x="557392" y="435094"/>
                </a:lnTo>
                <a:lnTo>
                  <a:pt x="0" y="1101928"/>
                </a:lnTo>
                <a:lnTo>
                  <a:pt x="0" y="1174445"/>
                </a:lnTo>
                <a:lnTo>
                  <a:pt x="557393" y="507610"/>
                </a:lnTo>
                <a:lnTo>
                  <a:pt x="1757287" y="1943100"/>
                </a:lnTo>
                <a:close/>
                <a:moveTo>
                  <a:pt x="1939130" y="1943100"/>
                </a:moveTo>
                <a:lnTo>
                  <a:pt x="557392" y="290063"/>
                </a:lnTo>
                <a:lnTo>
                  <a:pt x="0" y="956897"/>
                </a:lnTo>
                <a:lnTo>
                  <a:pt x="0" y="1029414"/>
                </a:lnTo>
                <a:lnTo>
                  <a:pt x="557393" y="362579"/>
                </a:lnTo>
                <a:lnTo>
                  <a:pt x="1878516" y="1943100"/>
                </a:lnTo>
                <a:close/>
                <a:moveTo>
                  <a:pt x="2060358" y="1943100"/>
                </a:moveTo>
                <a:lnTo>
                  <a:pt x="557392" y="145032"/>
                </a:lnTo>
                <a:lnTo>
                  <a:pt x="0" y="811866"/>
                </a:lnTo>
                <a:lnTo>
                  <a:pt x="0" y="884382"/>
                </a:lnTo>
                <a:lnTo>
                  <a:pt x="557393" y="217547"/>
                </a:lnTo>
                <a:lnTo>
                  <a:pt x="1999744" y="1943100"/>
                </a:lnTo>
                <a:close/>
                <a:moveTo>
                  <a:pt x="2181586" y="1943100"/>
                </a:moveTo>
                <a:lnTo>
                  <a:pt x="557392" y="0"/>
                </a:lnTo>
                <a:lnTo>
                  <a:pt x="0" y="666835"/>
                </a:lnTo>
                <a:lnTo>
                  <a:pt x="0" y="739351"/>
                </a:lnTo>
                <a:lnTo>
                  <a:pt x="557393" y="72516"/>
                </a:lnTo>
                <a:lnTo>
                  <a:pt x="2120973" y="1943100"/>
                </a:lnTo>
                <a:close/>
              </a:path>
            </a:pathLst>
          </a:custGeom>
          <a:noFill/>
          <a:ln w="1905">
            <a:solidFill>
              <a:srgbClr val="D5B898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0" name="任意多边形: 形状 19"/>
          <p:cNvSpPr/>
          <p:nvPr/>
        </p:nvSpPr>
        <p:spPr>
          <a:xfrm rot="13184398" flipH="1">
            <a:off x="9834489" y="-1589793"/>
            <a:ext cx="18000" cy="4523362"/>
          </a:xfrm>
          <a:custGeom>
            <a:avLst/>
            <a:gdLst>
              <a:gd name="connsiteX0" fmla="*/ 209863 w 419726"/>
              <a:gd name="connsiteY0" fmla="*/ 0 h 2391448"/>
              <a:gd name="connsiteX1" fmla="*/ 419726 w 419726"/>
              <a:gd name="connsiteY1" fmla="*/ 209863 h 2391448"/>
              <a:gd name="connsiteX2" fmla="*/ 419725 w 419726"/>
              <a:gd name="connsiteY2" fmla="*/ 209873 h 2391448"/>
              <a:gd name="connsiteX3" fmla="*/ 419725 w 419726"/>
              <a:gd name="connsiteY3" fmla="*/ 2391448 h 2391448"/>
              <a:gd name="connsiteX4" fmla="*/ 0 w 419726"/>
              <a:gd name="connsiteY4" fmla="*/ 2391448 h 2391448"/>
              <a:gd name="connsiteX5" fmla="*/ 0 w 419726"/>
              <a:gd name="connsiteY5" fmla="*/ 209863 h 2391448"/>
              <a:gd name="connsiteX6" fmla="*/ 0 w 419726"/>
              <a:gd name="connsiteY6" fmla="*/ 209862 h 2391448"/>
              <a:gd name="connsiteX7" fmla="*/ 0 w 419726"/>
              <a:gd name="connsiteY7" fmla="*/ 209862 h 2391448"/>
              <a:gd name="connsiteX8" fmla="*/ 4264 w 419726"/>
              <a:gd name="connsiteY8" fmla="*/ 167568 h 2391448"/>
              <a:gd name="connsiteX9" fmla="*/ 209863 w 419726"/>
              <a:gd name="connsiteY9" fmla="*/ 0 h 2391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19726" h="2391448">
                <a:moveTo>
                  <a:pt x="209863" y="0"/>
                </a:moveTo>
                <a:cubicBezTo>
                  <a:pt x="325767" y="0"/>
                  <a:pt x="419726" y="93959"/>
                  <a:pt x="419726" y="209863"/>
                </a:cubicBezTo>
                <a:lnTo>
                  <a:pt x="419725" y="209873"/>
                </a:lnTo>
                <a:lnTo>
                  <a:pt x="419725" y="2391448"/>
                </a:lnTo>
                <a:lnTo>
                  <a:pt x="0" y="2391448"/>
                </a:lnTo>
                <a:lnTo>
                  <a:pt x="0" y="209863"/>
                </a:lnTo>
                <a:lnTo>
                  <a:pt x="0" y="209862"/>
                </a:lnTo>
                <a:lnTo>
                  <a:pt x="0" y="209862"/>
                </a:lnTo>
                <a:lnTo>
                  <a:pt x="4264" y="167568"/>
                </a:lnTo>
                <a:cubicBezTo>
                  <a:pt x="23833" y="71937"/>
                  <a:pt x="108447" y="0"/>
                  <a:pt x="209863" y="0"/>
                </a:cubicBezTo>
                <a:close/>
              </a:path>
            </a:pathLst>
          </a:custGeom>
          <a:gradFill flip="none" rotWithShape="1">
            <a:gsLst>
              <a:gs pos="0">
                <a:srgbClr val="D5B898">
                  <a:alpha val="0"/>
                </a:srgbClr>
              </a:gs>
              <a:gs pos="100000">
                <a:srgbClr val="D5B898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1" name="任意多边形: 形状 20"/>
          <p:cNvSpPr/>
          <p:nvPr/>
        </p:nvSpPr>
        <p:spPr>
          <a:xfrm rot="13184398" flipH="1">
            <a:off x="2832926" y="-1592256"/>
            <a:ext cx="18000" cy="3816000"/>
          </a:xfrm>
          <a:custGeom>
            <a:avLst/>
            <a:gdLst>
              <a:gd name="connsiteX0" fmla="*/ 209863 w 419726"/>
              <a:gd name="connsiteY0" fmla="*/ 0 h 2391448"/>
              <a:gd name="connsiteX1" fmla="*/ 419726 w 419726"/>
              <a:gd name="connsiteY1" fmla="*/ 209863 h 2391448"/>
              <a:gd name="connsiteX2" fmla="*/ 419725 w 419726"/>
              <a:gd name="connsiteY2" fmla="*/ 209873 h 2391448"/>
              <a:gd name="connsiteX3" fmla="*/ 419725 w 419726"/>
              <a:gd name="connsiteY3" fmla="*/ 2391448 h 2391448"/>
              <a:gd name="connsiteX4" fmla="*/ 0 w 419726"/>
              <a:gd name="connsiteY4" fmla="*/ 2391448 h 2391448"/>
              <a:gd name="connsiteX5" fmla="*/ 0 w 419726"/>
              <a:gd name="connsiteY5" fmla="*/ 209863 h 2391448"/>
              <a:gd name="connsiteX6" fmla="*/ 0 w 419726"/>
              <a:gd name="connsiteY6" fmla="*/ 209862 h 2391448"/>
              <a:gd name="connsiteX7" fmla="*/ 0 w 419726"/>
              <a:gd name="connsiteY7" fmla="*/ 209862 h 2391448"/>
              <a:gd name="connsiteX8" fmla="*/ 4264 w 419726"/>
              <a:gd name="connsiteY8" fmla="*/ 167568 h 2391448"/>
              <a:gd name="connsiteX9" fmla="*/ 209863 w 419726"/>
              <a:gd name="connsiteY9" fmla="*/ 0 h 2391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19726" h="2391448">
                <a:moveTo>
                  <a:pt x="209863" y="0"/>
                </a:moveTo>
                <a:cubicBezTo>
                  <a:pt x="325767" y="0"/>
                  <a:pt x="419726" y="93959"/>
                  <a:pt x="419726" y="209863"/>
                </a:cubicBezTo>
                <a:lnTo>
                  <a:pt x="419725" y="209873"/>
                </a:lnTo>
                <a:lnTo>
                  <a:pt x="419725" y="2391448"/>
                </a:lnTo>
                <a:lnTo>
                  <a:pt x="0" y="2391448"/>
                </a:lnTo>
                <a:lnTo>
                  <a:pt x="0" y="209863"/>
                </a:lnTo>
                <a:lnTo>
                  <a:pt x="0" y="209862"/>
                </a:lnTo>
                <a:lnTo>
                  <a:pt x="0" y="209862"/>
                </a:lnTo>
                <a:lnTo>
                  <a:pt x="4264" y="167568"/>
                </a:lnTo>
                <a:cubicBezTo>
                  <a:pt x="23833" y="71937"/>
                  <a:pt x="108447" y="0"/>
                  <a:pt x="209863" y="0"/>
                </a:cubicBezTo>
                <a:close/>
              </a:path>
            </a:pathLst>
          </a:custGeom>
          <a:gradFill flip="none" rotWithShape="1">
            <a:gsLst>
              <a:gs pos="0">
                <a:srgbClr val="D5B898">
                  <a:alpha val="0"/>
                </a:srgbClr>
              </a:gs>
              <a:gs pos="100000">
                <a:srgbClr val="D5B898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2" name="任意多边形: 形状 21"/>
          <p:cNvSpPr/>
          <p:nvPr/>
        </p:nvSpPr>
        <p:spPr>
          <a:xfrm rot="13184398" flipH="1">
            <a:off x="8633397" y="4821532"/>
            <a:ext cx="18000" cy="3780000"/>
          </a:xfrm>
          <a:custGeom>
            <a:avLst/>
            <a:gdLst>
              <a:gd name="connsiteX0" fmla="*/ 209863 w 419726"/>
              <a:gd name="connsiteY0" fmla="*/ 0 h 2391448"/>
              <a:gd name="connsiteX1" fmla="*/ 419726 w 419726"/>
              <a:gd name="connsiteY1" fmla="*/ 209863 h 2391448"/>
              <a:gd name="connsiteX2" fmla="*/ 419725 w 419726"/>
              <a:gd name="connsiteY2" fmla="*/ 209873 h 2391448"/>
              <a:gd name="connsiteX3" fmla="*/ 419725 w 419726"/>
              <a:gd name="connsiteY3" fmla="*/ 2391448 h 2391448"/>
              <a:gd name="connsiteX4" fmla="*/ 0 w 419726"/>
              <a:gd name="connsiteY4" fmla="*/ 2391448 h 2391448"/>
              <a:gd name="connsiteX5" fmla="*/ 0 w 419726"/>
              <a:gd name="connsiteY5" fmla="*/ 209863 h 2391448"/>
              <a:gd name="connsiteX6" fmla="*/ 0 w 419726"/>
              <a:gd name="connsiteY6" fmla="*/ 209862 h 2391448"/>
              <a:gd name="connsiteX7" fmla="*/ 0 w 419726"/>
              <a:gd name="connsiteY7" fmla="*/ 209862 h 2391448"/>
              <a:gd name="connsiteX8" fmla="*/ 4264 w 419726"/>
              <a:gd name="connsiteY8" fmla="*/ 167568 h 2391448"/>
              <a:gd name="connsiteX9" fmla="*/ 209863 w 419726"/>
              <a:gd name="connsiteY9" fmla="*/ 0 h 2391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19726" h="2391448">
                <a:moveTo>
                  <a:pt x="209863" y="0"/>
                </a:moveTo>
                <a:cubicBezTo>
                  <a:pt x="325767" y="0"/>
                  <a:pt x="419726" y="93959"/>
                  <a:pt x="419726" y="209863"/>
                </a:cubicBezTo>
                <a:lnTo>
                  <a:pt x="419725" y="209873"/>
                </a:lnTo>
                <a:lnTo>
                  <a:pt x="419725" y="2391448"/>
                </a:lnTo>
                <a:lnTo>
                  <a:pt x="0" y="2391448"/>
                </a:lnTo>
                <a:lnTo>
                  <a:pt x="0" y="209863"/>
                </a:lnTo>
                <a:lnTo>
                  <a:pt x="0" y="209862"/>
                </a:lnTo>
                <a:lnTo>
                  <a:pt x="0" y="209862"/>
                </a:lnTo>
                <a:lnTo>
                  <a:pt x="4264" y="167568"/>
                </a:lnTo>
                <a:cubicBezTo>
                  <a:pt x="23833" y="71937"/>
                  <a:pt x="108447" y="0"/>
                  <a:pt x="209863" y="0"/>
                </a:cubicBezTo>
                <a:close/>
              </a:path>
            </a:pathLst>
          </a:custGeom>
          <a:gradFill flip="none" rotWithShape="1">
            <a:gsLst>
              <a:gs pos="0">
                <a:srgbClr val="D5B898">
                  <a:alpha val="0"/>
                </a:srgbClr>
              </a:gs>
              <a:gs pos="100000">
                <a:srgbClr val="D5B898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3" name="任意多边形: 形状 22"/>
          <p:cNvSpPr/>
          <p:nvPr/>
        </p:nvSpPr>
        <p:spPr>
          <a:xfrm rot="13184398" flipH="1">
            <a:off x="7613818" y="3378335"/>
            <a:ext cx="18000" cy="3168000"/>
          </a:xfrm>
          <a:custGeom>
            <a:avLst/>
            <a:gdLst>
              <a:gd name="connsiteX0" fmla="*/ 209863 w 419726"/>
              <a:gd name="connsiteY0" fmla="*/ 0 h 2391448"/>
              <a:gd name="connsiteX1" fmla="*/ 419726 w 419726"/>
              <a:gd name="connsiteY1" fmla="*/ 209863 h 2391448"/>
              <a:gd name="connsiteX2" fmla="*/ 419725 w 419726"/>
              <a:gd name="connsiteY2" fmla="*/ 209873 h 2391448"/>
              <a:gd name="connsiteX3" fmla="*/ 419725 w 419726"/>
              <a:gd name="connsiteY3" fmla="*/ 2391448 h 2391448"/>
              <a:gd name="connsiteX4" fmla="*/ 0 w 419726"/>
              <a:gd name="connsiteY4" fmla="*/ 2391448 h 2391448"/>
              <a:gd name="connsiteX5" fmla="*/ 0 w 419726"/>
              <a:gd name="connsiteY5" fmla="*/ 209863 h 2391448"/>
              <a:gd name="connsiteX6" fmla="*/ 0 w 419726"/>
              <a:gd name="connsiteY6" fmla="*/ 209862 h 2391448"/>
              <a:gd name="connsiteX7" fmla="*/ 0 w 419726"/>
              <a:gd name="connsiteY7" fmla="*/ 209862 h 2391448"/>
              <a:gd name="connsiteX8" fmla="*/ 4264 w 419726"/>
              <a:gd name="connsiteY8" fmla="*/ 167568 h 2391448"/>
              <a:gd name="connsiteX9" fmla="*/ 209863 w 419726"/>
              <a:gd name="connsiteY9" fmla="*/ 0 h 2391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19726" h="2391448">
                <a:moveTo>
                  <a:pt x="209863" y="0"/>
                </a:moveTo>
                <a:cubicBezTo>
                  <a:pt x="325767" y="0"/>
                  <a:pt x="419726" y="93959"/>
                  <a:pt x="419726" y="209863"/>
                </a:cubicBezTo>
                <a:lnTo>
                  <a:pt x="419725" y="209873"/>
                </a:lnTo>
                <a:lnTo>
                  <a:pt x="419725" y="2391448"/>
                </a:lnTo>
                <a:lnTo>
                  <a:pt x="0" y="2391448"/>
                </a:lnTo>
                <a:lnTo>
                  <a:pt x="0" y="209863"/>
                </a:lnTo>
                <a:lnTo>
                  <a:pt x="0" y="209862"/>
                </a:lnTo>
                <a:lnTo>
                  <a:pt x="0" y="209862"/>
                </a:lnTo>
                <a:lnTo>
                  <a:pt x="4264" y="167568"/>
                </a:lnTo>
                <a:cubicBezTo>
                  <a:pt x="23833" y="71937"/>
                  <a:pt x="108447" y="0"/>
                  <a:pt x="209863" y="0"/>
                </a:cubicBezTo>
                <a:close/>
              </a:path>
            </a:pathLst>
          </a:custGeom>
          <a:gradFill flip="none" rotWithShape="1">
            <a:gsLst>
              <a:gs pos="0">
                <a:srgbClr val="D5B898">
                  <a:alpha val="0"/>
                </a:srgbClr>
              </a:gs>
              <a:gs pos="100000">
                <a:srgbClr val="D5B898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4" name="任意多边形: 形状 23"/>
          <p:cNvSpPr/>
          <p:nvPr/>
        </p:nvSpPr>
        <p:spPr>
          <a:xfrm rot="13184398" flipH="1">
            <a:off x="3675460" y="3859206"/>
            <a:ext cx="18000" cy="3816000"/>
          </a:xfrm>
          <a:custGeom>
            <a:avLst/>
            <a:gdLst>
              <a:gd name="connsiteX0" fmla="*/ 209863 w 419726"/>
              <a:gd name="connsiteY0" fmla="*/ 0 h 2391448"/>
              <a:gd name="connsiteX1" fmla="*/ 419726 w 419726"/>
              <a:gd name="connsiteY1" fmla="*/ 209863 h 2391448"/>
              <a:gd name="connsiteX2" fmla="*/ 419725 w 419726"/>
              <a:gd name="connsiteY2" fmla="*/ 209873 h 2391448"/>
              <a:gd name="connsiteX3" fmla="*/ 419725 w 419726"/>
              <a:gd name="connsiteY3" fmla="*/ 2391448 h 2391448"/>
              <a:gd name="connsiteX4" fmla="*/ 0 w 419726"/>
              <a:gd name="connsiteY4" fmla="*/ 2391448 h 2391448"/>
              <a:gd name="connsiteX5" fmla="*/ 0 w 419726"/>
              <a:gd name="connsiteY5" fmla="*/ 209863 h 2391448"/>
              <a:gd name="connsiteX6" fmla="*/ 0 w 419726"/>
              <a:gd name="connsiteY6" fmla="*/ 209862 h 2391448"/>
              <a:gd name="connsiteX7" fmla="*/ 0 w 419726"/>
              <a:gd name="connsiteY7" fmla="*/ 209862 h 2391448"/>
              <a:gd name="connsiteX8" fmla="*/ 4264 w 419726"/>
              <a:gd name="connsiteY8" fmla="*/ 167568 h 2391448"/>
              <a:gd name="connsiteX9" fmla="*/ 209863 w 419726"/>
              <a:gd name="connsiteY9" fmla="*/ 0 h 2391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19726" h="2391448">
                <a:moveTo>
                  <a:pt x="209863" y="0"/>
                </a:moveTo>
                <a:cubicBezTo>
                  <a:pt x="325767" y="0"/>
                  <a:pt x="419726" y="93959"/>
                  <a:pt x="419726" y="209863"/>
                </a:cubicBezTo>
                <a:lnTo>
                  <a:pt x="419725" y="209873"/>
                </a:lnTo>
                <a:lnTo>
                  <a:pt x="419725" y="2391448"/>
                </a:lnTo>
                <a:lnTo>
                  <a:pt x="0" y="2391448"/>
                </a:lnTo>
                <a:lnTo>
                  <a:pt x="0" y="209863"/>
                </a:lnTo>
                <a:lnTo>
                  <a:pt x="0" y="209862"/>
                </a:lnTo>
                <a:lnTo>
                  <a:pt x="0" y="209862"/>
                </a:lnTo>
                <a:lnTo>
                  <a:pt x="4264" y="167568"/>
                </a:lnTo>
                <a:cubicBezTo>
                  <a:pt x="23833" y="71937"/>
                  <a:pt x="108447" y="0"/>
                  <a:pt x="209863" y="0"/>
                </a:cubicBezTo>
                <a:close/>
              </a:path>
            </a:pathLst>
          </a:custGeom>
          <a:gradFill flip="none" rotWithShape="1">
            <a:gsLst>
              <a:gs pos="0">
                <a:srgbClr val="D5B898">
                  <a:alpha val="0"/>
                </a:srgbClr>
              </a:gs>
              <a:gs pos="100000">
                <a:srgbClr val="D5B898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菱形 6"/>
          <p:cNvSpPr/>
          <p:nvPr/>
        </p:nvSpPr>
        <p:spPr>
          <a:xfrm>
            <a:off x="1953260" y="-603250"/>
            <a:ext cx="8054975" cy="8064500"/>
          </a:xfrm>
          <a:prstGeom prst="diamond">
            <a:avLst/>
          </a:prstGeom>
          <a:solidFill>
            <a:srgbClr val="EEEEF0">
              <a:alpha val="8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81660" y="2459990"/>
            <a:ext cx="11174730" cy="1845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dirty="0">
                <a:gradFill>
                  <a:gsLst>
                    <a:gs pos="0">
                      <a:srgbClr val="EAD9C5"/>
                    </a:gs>
                    <a:gs pos="100000">
                      <a:schemeClr val="bg1"/>
                    </a:gs>
                  </a:gsLst>
                  <a:lin ang="16200000" scaled="0"/>
                </a:gradFill>
                <a:latin typeface="方正正黑简体" panose="02000000000000000000" pitchFamily="2" charset="-122"/>
                <a:ea typeface="方正正黑简体" panose="02000000000000000000" pitchFamily="2" charset="-122"/>
                <a:cs typeface="+mn-ea"/>
                <a:sym typeface="+mn-lt"/>
              </a:rPr>
              <a:t>E-commerce platform of</a:t>
            </a:r>
          </a:p>
          <a:p>
            <a:pPr algn="ctr"/>
            <a:r>
              <a:rPr lang="en-US" altLang="zh-CN" sz="5400" dirty="0">
                <a:gradFill>
                  <a:gsLst>
                    <a:gs pos="0">
                      <a:srgbClr val="EAD9C5"/>
                    </a:gs>
                    <a:gs pos="100000">
                      <a:schemeClr val="bg1"/>
                    </a:gs>
                  </a:gsLst>
                  <a:lin ang="16200000" scaled="0"/>
                </a:gradFill>
                <a:latin typeface="方正正黑简体" panose="02000000000000000000" pitchFamily="2" charset="-122"/>
                <a:ea typeface="方正正黑简体" panose="02000000000000000000" pitchFamily="2" charset="-122"/>
                <a:cs typeface="+mn-ea"/>
                <a:sym typeface="+mn-lt"/>
              </a:rPr>
              <a:t>recreation &amp; entertainment</a:t>
            </a:r>
            <a:r>
              <a:rPr lang="en-US" altLang="zh-CN" sz="6000" dirty="0">
                <a:gradFill>
                  <a:gsLst>
                    <a:gs pos="0">
                      <a:srgbClr val="EAD9C5"/>
                    </a:gs>
                    <a:gs pos="100000">
                      <a:schemeClr val="bg1"/>
                    </a:gs>
                  </a:gsLst>
                  <a:lin ang="16200000" scaled="0"/>
                </a:gradFill>
                <a:latin typeface="方正正黑简体" panose="02000000000000000000" pitchFamily="2" charset="-122"/>
                <a:ea typeface="方正正黑简体" panose="02000000000000000000" pitchFamily="2" charset="-122"/>
                <a:cs typeface="+mn-ea"/>
                <a:sym typeface="+mn-lt"/>
              </a:rPr>
              <a:t> 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3460580" y="1699641"/>
            <a:ext cx="504063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dirty="0">
                <a:solidFill>
                  <a:srgbClr val="EAD9C5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  <a:cs typeface="+mn-ea"/>
                <a:sym typeface="+mn-lt"/>
              </a:rPr>
              <a:t>Business Leadership Program</a:t>
            </a:r>
          </a:p>
        </p:txBody>
      </p:sp>
      <p:sp>
        <p:nvSpPr>
          <p:cNvPr id="19" name="文本框 18" descr="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"/>
          <p:cNvSpPr txBox="1"/>
          <p:nvPr userDrawn="1"/>
        </p:nvSpPr>
        <p:spPr>
          <a:xfrm>
            <a:off x="2207895" y="4578350"/>
            <a:ext cx="7545705" cy="58356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>
              <a:lnSpc>
                <a:spcPct val="100000"/>
              </a:lnSpc>
              <a:buClrTx/>
              <a:buSzTx/>
              <a:buFontTx/>
            </a:pPr>
            <a:r>
              <a:rPr lang="en-US" altLang="zh-CN" sz="3200" b="1" dirty="0">
                <a:gradFill>
                  <a:gsLst>
                    <a:gs pos="100000">
                      <a:srgbClr val="EEC988"/>
                    </a:gs>
                    <a:gs pos="0">
                      <a:srgbClr val="CB954D"/>
                    </a:gs>
                  </a:gsLst>
                  <a:lin scaled="1"/>
                </a:gradFill>
                <a:sym typeface="+mn-lt"/>
              </a:rPr>
              <a:t>from</a:t>
            </a:r>
            <a:r>
              <a:rPr lang="en-US" altLang="zh-CN" sz="3100" b="1" dirty="0">
                <a:gradFill>
                  <a:gsLst>
                    <a:gs pos="100000">
                      <a:srgbClr val="EEC988"/>
                    </a:gs>
                    <a:gs pos="0">
                      <a:srgbClr val="CB954D"/>
                    </a:gs>
                  </a:gsLst>
                  <a:lin scaled="1"/>
                </a:gradFill>
                <a:sym typeface="+mn-lt"/>
              </a:rPr>
              <a:t> </a:t>
            </a:r>
            <a:r>
              <a:rPr lang="en-US" altLang="zh-CN" sz="3200" b="1" dirty="0">
                <a:gradFill>
                  <a:gsLst>
                    <a:gs pos="100000">
                      <a:srgbClr val="EEC988"/>
                    </a:gs>
                    <a:gs pos="0">
                      <a:srgbClr val="CB954D"/>
                    </a:gs>
                  </a:gsLst>
                  <a:lin scaled="1"/>
                </a:gradFill>
                <a:sym typeface="+mn-lt"/>
              </a:rPr>
              <a:t>Tinder Box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  <p:bldP spid="8" grpId="0"/>
      <p:bldP spid="9" grpId="0"/>
      <p:bldP spid="1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任意多边形: 形状 42"/>
          <p:cNvSpPr/>
          <p:nvPr/>
        </p:nvSpPr>
        <p:spPr>
          <a:xfrm flipV="1">
            <a:off x="0" y="0"/>
            <a:ext cx="2077720" cy="808355"/>
          </a:xfrm>
          <a:custGeom>
            <a:avLst/>
            <a:gdLst>
              <a:gd name="connsiteX0" fmla="*/ 950582 w 1904596"/>
              <a:gd name="connsiteY0" fmla="*/ 988918 h 1940426"/>
              <a:gd name="connsiteX1" fmla="*/ 1417551 w 1904596"/>
              <a:gd name="connsiteY1" fmla="*/ 1940426 h 1940426"/>
              <a:gd name="connsiteX2" fmla="*/ 1368846 w 1904596"/>
              <a:gd name="connsiteY2" fmla="*/ 1940426 h 1940426"/>
              <a:gd name="connsiteX3" fmla="*/ 950410 w 1904596"/>
              <a:gd name="connsiteY3" fmla="*/ 1087810 h 1940426"/>
              <a:gd name="connsiteX4" fmla="*/ 531974 w 1904596"/>
              <a:gd name="connsiteY4" fmla="*/ 1940426 h 1940426"/>
              <a:gd name="connsiteX5" fmla="*/ 483613 w 1904596"/>
              <a:gd name="connsiteY5" fmla="*/ 1940426 h 1940426"/>
              <a:gd name="connsiteX6" fmla="*/ 950924 w 1904596"/>
              <a:gd name="connsiteY6" fmla="*/ 791134 h 1940426"/>
              <a:gd name="connsiteX7" fmla="*/ 1514959 w 1904596"/>
              <a:gd name="connsiteY7" fmla="*/ 1940426 h 1940426"/>
              <a:gd name="connsiteX8" fmla="*/ 1466255 w 1904596"/>
              <a:gd name="connsiteY8" fmla="*/ 1940426 h 1940426"/>
              <a:gd name="connsiteX9" fmla="*/ 950753 w 1904596"/>
              <a:gd name="connsiteY9" fmla="*/ 890026 h 1940426"/>
              <a:gd name="connsiteX10" fmla="*/ 435251 w 1904596"/>
              <a:gd name="connsiteY10" fmla="*/ 1940426 h 1940426"/>
              <a:gd name="connsiteX11" fmla="*/ 386890 w 1904596"/>
              <a:gd name="connsiteY11" fmla="*/ 1940426 h 1940426"/>
              <a:gd name="connsiteX12" fmla="*/ 951268 w 1904596"/>
              <a:gd name="connsiteY12" fmla="*/ 593351 h 1940426"/>
              <a:gd name="connsiteX13" fmla="*/ 1612369 w 1904596"/>
              <a:gd name="connsiteY13" fmla="*/ 1940426 h 1940426"/>
              <a:gd name="connsiteX14" fmla="*/ 1563664 w 1904596"/>
              <a:gd name="connsiteY14" fmla="*/ 1940426 h 1940426"/>
              <a:gd name="connsiteX15" fmla="*/ 951096 w 1904596"/>
              <a:gd name="connsiteY15" fmla="*/ 692243 h 1940426"/>
              <a:gd name="connsiteX16" fmla="*/ 338529 w 1904596"/>
              <a:gd name="connsiteY16" fmla="*/ 1940426 h 1940426"/>
              <a:gd name="connsiteX17" fmla="*/ 290168 w 1904596"/>
              <a:gd name="connsiteY17" fmla="*/ 1940426 h 1940426"/>
              <a:gd name="connsiteX18" fmla="*/ 951611 w 1904596"/>
              <a:gd name="connsiteY18" fmla="*/ 395567 h 1940426"/>
              <a:gd name="connsiteX19" fmla="*/ 1709778 w 1904596"/>
              <a:gd name="connsiteY19" fmla="*/ 1940426 h 1940426"/>
              <a:gd name="connsiteX20" fmla="*/ 1661073 w 1904596"/>
              <a:gd name="connsiteY20" fmla="*/ 1940426 h 1940426"/>
              <a:gd name="connsiteX21" fmla="*/ 951439 w 1904596"/>
              <a:gd name="connsiteY21" fmla="*/ 494459 h 1940426"/>
              <a:gd name="connsiteX22" fmla="*/ 241806 w 1904596"/>
              <a:gd name="connsiteY22" fmla="*/ 1940426 h 1940426"/>
              <a:gd name="connsiteX23" fmla="*/ 193445 w 1904596"/>
              <a:gd name="connsiteY23" fmla="*/ 1940426 h 1940426"/>
              <a:gd name="connsiteX24" fmla="*/ 951955 w 1904596"/>
              <a:gd name="connsiteY24" fmla="*/ 197784 h 1940426"/>
              <a:gd name="connsiteX25" fmla="*/ 1807187 w 1904596"/>
              <a:gd name="connsiteY25" fmla="*/ 1940426 h 1940426"/>
              <a:gd name="connsiteX26" fmla="*/ 1758483 w 1904596"/>
              <a:gd name="connsiteY26" fmla="*/ 1940426 h 1940426"/>
              <a:gd name="connsiteX27" fmla="*/ 951783 w 1904596"/>
              <a:gd name="connsiteY27" fmla="*/ 296675 h 1940426"/>
              <a:gd name="connsiteX28" fmla="*/ 145084 w 1904596"/>
              <a:gd name="connsiteY28" fmla="*/ 1940426 h 1940426"/>
              <a:gd name="connsiteX29" fmla="*/ 96723 w 1904596"/>
              <a:gd name="connsiteY29" fmla="*/ 1940426 h 1940426"/>
              <a:gd name="connsiteX30" fmla="*/ 952298 w 1904596"/>
              <a:gd name="connsiteY30" fmla="*/ 0 h 1940426"/>
              <a:gd name="connsiteX31" fmla="*/ 1904596 w 1904596"/>
              <a:gd name="connsiteY31" fmla="*/ 1940426 h 1940426"/>
              <a:gd name="connsiteX32" fmla="*/ 1855891 w 1904596"/>
              <a:gd name="connsiteY32" fmla="*/ 1940426 h 1940426"/>
              <a:gd name="connsiteX33" fmla="*/ 952126 w 1904596"/>
              <a:gd name="connsiteY33" fmla="*/ 98892 h 1940426"/>
              <a:gd name="connsiteX34" fmla="*/ 48361 w 1904596"/>
              <a:gd name="connsiteY34" fmla="*/ 1940426 h 1940426"/>
              <a:gd name="connsiteX35" fmla="*/ 0 w 1904596"/>
              <a:gd name="connsiteY35" fmla="*/ 1940426 h 1940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904596" h="1940426">
                <a:moveTo>
                  <a:pt x="950582" y="988918"/>
                </a:moveTo>
                <a:lnTo>
                  <a:pt x="1417551" y="1940426"/>
                </a:lnTo>
                <a:lnTo>
                  <a:pt x="1368846" y="1940426"/>
                </a:lnTo>
                <a:lnTo>
                  <a:pt x="950410" y="1087810"/>
                </a:lnTo>
                <a:lnTo>
                  <a:pt x="531974" y="1940426"/>
                </a:lnTo>
                <a:lnTo>
                  <a:pt x="483613" y="1940426"/>
                </a:lnTo>
                <a:close/>
                <a:moveTo>
                  <a:pt x="950924" y="791134"/>
                </a:moveTo>
                <a:lnTo>
                  <a:pt x="1514959" y="1940426"/>
                </a:lnTo>
                <a:lnTo>
                  <a:pt x="1466255" y="1940426"/>
                </a:lnTo>
                <a:lnTo>
                  <a:pt x="950753" y="890026"/>
                </a:lnTo>
                <a:lnTo>
                  <a:pt x="435251" y="1940426"/>
                </a:lnTo>
                <a:lnTo>
                  <a:pt x="386890" y="1940426"/>
                </a:lnTo>
                <a:close/>
                <a:moveTo>
                  <a:pt x="951268" y="593351"/>
                </a:moveTo>
                <a:lnTo>
                  <a:pt x="1612369" y="1940426"/>
                </a:lnTo>
                <a:lnTo>
                  <a:pt x="1563664" y="1940426"/>
                </a:lnTo>
                <a:lnTo>
                  <a:pt x="951096" y="692243"/>
                </a:lnTo>
                <a:lnTo>
                  <a:pt x="338529" y="1940426"/>
                </a:lnTo>
                <a:lnTo>
                  <a:pt x="290168" y="1940426"/>
                </a:lnTo>
                <a:close/>
                <a:moveTo>
                  <a:pt x="951611" y="395567"/>
                </a:moveTo>
                <a:lnTo>
                  <a:pt x="1709778" y="1940426"/>
                </a:lnTo>
                <a:lnTo>
                  <a:pt x="1661073" y="1940426"/>
                </a:lnTo>
                <a:lnTo>
                  <a:pt x="951439" y="494459"/>
                </a:lnTo>
                <a:lnTo>
                  <a:pt x="241806" y="1940426"/>
                </a:lnTo>
                <a:lnTo>
                  <a:pt x="193445" y="1940426"/>
                </a:lnTo>
                <a:close/>
                <a:moveTo>
                  <a:pt x="951955" y="197784"/>
                </a:moveTo>
                <a:lnTo>
                  <a:pt x="1807187" y="1940426"/>
                </a:lnTo>
                <a:lnTo>
                  <a:pt x="1758483" y="1940426"/>
                </a:lnTo>
                <a:lnTo>
                  <a:pt x="951783" y="296675"/>
                </a:lnTo>
                <a:lnTo>
                  <a:pt x="145084" y="1940426"/>
                </a:lnTo>
                <a:lnTo>
                  <a:pt x="96723" y="1940426"/>
                </a:lnTo>
                <a:close/>
                <a:moveTo>
                  <a:pt x="952298" y="0"/>
                </a:moveTo>
                <a:lnTo>
                  <a:pt x="1904596" y="1940426"/>
                </a:lnTo>
                <a:lnTo>
                  <a:pt x="1855891" y="1940426"/>
                </a:lnTo>
                <a:lnTo>
                  <a:pt x="952126" y="98892"/>
                </a:lnTo>
                <a:lnTo>
                  <a:pt x="48361" y="1940426"/>
                </a:lnTo>
                <a:lnTo>
                  <a:pt x="0" y="1940426"/>
                </a:lnTo>
                <a:close/>
              </a:path>
            </a:pathLst>
          </a:custGeom>
          <a:noFill/>
          <a:ln w="3175">
            <a:solidFill>
              <a:srgbClr val="D5B8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cs typeface="+mn-ea"/>
                <a:sym typeface="+mn-lt"/>
              </a:rPr>
              <a:t>   </a:t>
            </a:r>
          </a:p>
        </p:txBody>
      </p:sp>
      <p:sp>
        <p:nvSpPr>
          <p:cNvPr id="2" name="任意多边形: 形状 42"/>
          <p:cNvSpPr/>
          <p:nvPr/>
        </p:nvSpPr>
        <p:spPr>
          <a:xfrm rot="5400000" flipV="1">
            <a:off x="11362055" y="6099810"/>
            <a:ext cx="1137920" cy="521335"/>
          </a:xfrm>
          <a:custGeom>
            <a:avLst/>
            <a:gdLst>
              <a:gd name="connsiteX0" fmla="*/ 950582 w 1904596"/>
              <a:gd name="connsiteY0" fmla="*/ 988918 h 1940426"/>
              <a:gd name="connsiteX1" fmla="*/ 1417551 w 1904596"/>
              <a:gd name="connsiteY1" fmla="*/ 1940426 h 1940426"/>
              <a:gd name="connsiteX2" fmla="*/ 1368846 w 1904596"/>
              <a:gd name="connsiteY2" fmla="*/ 1940426 h 1940426"/>
              <a:gd name="connsiteX3" fmla="*/ 950410 w 1904596"/>
              <a:gd name="connsiteY3" fmla="*/ 1087810 h 1940426"/>
              <a:gd name="connsiteX4" fmla="*/ 531974 w 1904596"/>
              <a:gd name="connsiteY4" fmla="*/ 1940426 h 1940426"/>
              <a:gd name="connsiteX5" fmla="*/ 483613 w 1904596"/>
              <a:gd name="connsiteY5" fmla="*/ 1940426 h 1940426"/>
              <a:gd name="connsiteX6" fmla="*/ 950924 w 1904596"/>
              <a:gd name="connsiteY6" fmla="*/ 791134 h 1940426"/>
              <a:gd name="connsiteX7" fmla="*/ 1514959 w 1904596"/>
              <a:gd name="connsiteY7" fmla="*/ 1940426 h 1940426"/>
              <a:gd name="connsiteX8" fmla="*/ 1466255 w 1904596"/>
              <a:gd name="connsiteY8" fmla="*/ 1940426 h 1940426"/>
              <a:gd name="connsiteX9" fmla="*/ 950753 w 1904596"/>
              <a:gd name="connsiteY9" fmla="*/ 890026 h 1940426"/>
              <a:gd name="connsiteX10" fmla="*/ 435251 w 1904596"/>
              <a:gd name="connsiteY10" fmla="*/ 1940426 h 1940426"/>
              <a:gd name="connsiteX11" fmla="*/ 386890 w 1904596"/>
              <a:gd name="connsiteY11" fmla="*/ 1940426 h 1940426"/>
              <a:gd name="connsiteX12" fmla="*/ 951268 w 1904596"/>
              <a:gd name="connsiteY12" fmla="*/ 593351 h 1940426"/>
              <a:gd name="connsiteX13" fmla="*/ 1612369 w 1904596"/>
              <a:gd name="connsiteY13" fmla="*/ 1940426 h 1940426"/>
              <a:gd name="connsiteX14" fmla="*/ 1563664 w 1904596"/>
              <a:gd name="connsiteY14" fmla="*/ 1940426 h 1940426"/>
              <a:gd name="connsiteX15" fmla="*/ 951096 w 1904596"/>
              <a:gd name="connsiteY15" fmla="*/ 692243 h 1940426"/>
              <a:gd name="connsiteX16" fmla="*/ 338529 w 1904596"/>
              <a:gd name="connsiteY16" fmla="*/ 1940426 h 1940426"/>
              <a:gd name="connsiteX17" fmla="*/ 290168 w 1904596"/>
              <a:gd name="connsiteY17" fmla="*/ 1940426 h 1940426"/>
              <a:gd name="connsiteX18" fmla="*/ 951611 w 1904596"/>
              <a:gd name="connsiteY18" fmla="*/ 395567 h 1940426"/>
              <a:gd name="connsiteX19" fmla="*/ 1709778 w 1904596"/>
              <a:gd name="connsiteY19" fmla="*/ 1940426 h 1940426"/>
              <a:gd name="connsiteX20" fmla="*/ 1661073 w 1904596"/>
              <a:gd name="connsiteY20" fmla="*/ 1940426 h 1940426"/>
              <a:gd name="connsiteX21" fmla="*/ 951439 w 1904596"/>
              <a:gd name="connsiteY21" fmla="*/ 494459 h 1940426"/>
              <a:gd name="connsiteX22" fmla="*/ 241806 w 1904596"/>
              <a:gd name="connsiteY22" fmla="*/ 1940426 h 1940426"/>
              <a:gd name="connsiteX23" fmla="*/ 193445 w 1904596"/>
              <a:gd name="connsiteY23" fmla="*/ 1940426 h 1940426"/>
              <a:gd name="connsiteX24" fmla="*/ 951955 w 1904596"/>
              <a:gd name="connsiteY24" fmla="*/ 197784 h 1940426"/>
              <a:gd name="connsiteX25" fmla="*/ 1807187 w 1904596"/>
              <a:gd name="connsiteY25" fmla="*/ 1940426 h 1940426"/>
              <a:gd name="connsiteX26" fmla="*/ 1758483 w 1904596"/>
              <a:gd name="connsiteY26" fmla="*/ 1940426 h 1940426"/>
              <a:gd name="connsiteX27" fmla="*/ 951783 w 1904596"/>
              <a:gd name="connsiteY27" fmla="*/ 296675 h 1940426"/>
              <a:gd name="connsiteX28" fmla="*/ 145084 w 1904596"/>
              <a:gd name="connsiteY28" fmla="*/ 1940426 h 1940426"/>
              <a:gd name="connsiteX29" fmla="*/ 96723 w 1904596"/>
              <a:gd name="connsiteY29" fmla="*/ 1940426 h 1940426"/>
              <a:gd name="connsiteX30" fmla="*/ 952298 w 1904596"/>
              <a:gd name="connsiteY30" fmla="*/ 0 h 1940426"/>
              <a:gd name="connsiteX31" fmla="*/ 1904596 w 1904596"/>
              <a:gd name="connsiteY31" fmla="*/ 1940426 h 1940426"/>
              <a:gd name="connsiteX32" fmla="*/ 1855891 w 1904596"/>
              <a:gd name="connsiteY32" fmla="*/ 1940426 h 1940426"/>
              <a:gd name="connsiteX33" fmla="*/ 952126 w 1904596"/>
              <a:gd name="connsiteY33" fmla="*/ 98892 h 1940426"/>
              <a:gd name="connsiteX34" fmla="*/ 48361 w 1904596"/>
              <a:gd name="connsiteY34" fmla="*/ 1940426 h 1940426"/>
              <a:gd name="connsiteX35" fmla="*/ 0 w 1904596"/>
              <a:gd name="connsiteY35" fmla="*/ 1940426 h 1940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904596" h="1940426">
                <a:moveTo>
                  <a:pt x="950582" y="988918"/>
                </a:moveTo>
                <a:lnTo>
                  <a:pt x="1417551" y="1940426"/>
                </a:lnTo>
                <a:lnTo>
                  <a:pt x="1368846" y="1940426"/>
                </a:lnTo>
                <a:lnTo>
                  <a:pt x="950410" y="1087810"/>
                </a:lnTo>
                <a:lnTo>
                  <a:pt x="531974" y="1940426"/>
                </a:lnTo>
                <a:lnTo>
                  <a:pt x="483613" y="1940426"/>
                </a:lnTo>
                <a:close/>
                <a:moveTo>
                  <a:pt x="950924" y="791134"/>
                </a:moveTo>
                <a:lnTo>
                  <a:pt x="1514959" y="1940426"/>
                </a:lnTo>
                <a:lnTo>
                  <a:pt x="1466255" y="1940426"/>
                </a:lnTo>
                <a:lnTo>
                  <a:pt x="950753" y="890026"/>
                </a:lnTo>
                <a:lnTo>
                  <a:pt x="435251" y="1940426"/>
                </a:lnTo>
                <a:lnTo>
                  <a:pt x="386890" y="1940426"/>
                </a:lnTo>
                <a:close/>
                <a:moveTo>
                  <a:pt x="951268" y="593351"/>
                </a:moveTo>
                <a:lnTo>
                  <a:pt x="1612369" y="1940426"/>
                </a:lnTo>
                <a:lnTo>
                  <a:pt x="1563664" y="1940426"/>
                </a:lnTo>
                <a:lnTo>
                  <a:pt x="951096" y="692243"/>
                </a:lnTo>
                <a:lnTo>
                  <a:pt x="338529" y="1940426"/>
                </a:lnTo>
                <a:lnTo>
                  <a:pt x="290168" y="1940426"/>
                </a:lnTo>
                <a:close/>
                <a:moveTo>
                  <a:pt x="951611" y="395567"/>
                </a:moveTo>
                <a:lnTo>
                  <a:pt x="1709778" y="1940426"/>
                </a:lnTo>
                <a:lnTo>
                  <a:pt x="1661073" y="1940426"/>
                </a:lnTo>
                <a:lnTo>
                  <a:pt x="951439" y="494459"/>
                </a:lnTo>
                <a:lnTo>
                  <a:pt x="241806" y="1940426"/>
                </a:lnTo>
                <a:lnTo>
                  <a:pt x="193445" y="1940426"/>
                </a:lnTo>
                <a:close/>
                <a:moveTo>
                  <a:pt x="951955" y="197784"/>
                </a:moveTo>
                <a:lnTo>
                  <a:pt x="1807187" y="1940426"/>
                </a:lnTo>
                <a:lnTo>
                  <a:pt x="1758483" y="1940426"/>
                </a:lnTo>
                <a:lnTo>
                  <a:pt x="951783" y="296675"/>
                </a:lnTo>
                <a:lnTo>
                  <a:pt x="145084" y="1940426"/>
                </a:lnTo>
                <a:lnTo>
                  <a:pt x="96723" y="1940426"/>
                </a:lnTo>
                <a:close/>
                <a:moveTo>
                  <a:pt x="952298" y="0"/>
                </a:moveTo>
                <a:lnTo>
                  <a:pt x="1904596" y="1940426"/>
                </a:lnTo>
                <a:lnTo>
                  <a:pt x="1855891" y="1940426"/>
                </a:lnTo>
                <a:lnTo>
                  <a:pt x="952126" y="98892"/>
                </a:lnTo>
                <a:lnTo>
                  <a:pt x="48361" y="1940426"/>
                </a:lnTo>
                <a:lnTo>
                  <a:pt x="0" y="1940426"/>
                </a:lnTo>
                <a:close/>
              </a:path>
            </a:pathLst>
          </a:custGeom>
          <a:noFill/>
          <a:ln w="3175">
            <a:solidFill>
              <a:srgbClr val="D5B8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cs typeface="+mn-ea"/>
                <a:sym typeface="+mn-lt"/>
              </a:rPr>
              <a:t>   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3963670" y="1931035"/>
            <a:ext cx="4904740" cy="1936115"/>
            <a:chOff x="4399868" y="2736850"/>
            <a:chExt cx="3514522" cy="1387364"/>
          </a:xfrm>
          <a:solidFill>
            <a:srgbClr val="415264"/>
          </a:solidFill>
        </p:grpSpPr>
        <p:sp>
          <p:nvSpPr>
            <p:cNvPr id="4" name="菱形 3"/>
            <p:cNvSpPr/>
            <p:nvPr/>
          </p:nvSpPr>
          <p:spPr>
            <a:xfrm>
              <a:off x="4613185" y="3151962"/>
              <a:ext cx="215346" cy="573421"/>
            </a:xfrm>
            <a:prstGeom prst="diamond">
              <a:avLst/>
            </a:prstGeom>
            <a:solidFill>
              <a:srgbClr val="415264">
                <a:alpha val="7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5" name="菱形 4"/>
            <p:cNvSpPr/>
            <p:nvPr/>
          </p:nvSpPr>
          <p:spPr>
            <a:xfrm>
              <a:off x="7445911" y="3139350"/>
              <a:ext cx="215346" cy="573421"/>
            </a:xfrm>
            <a:prstGeom prst="diamond">
              <a:avLst/>
            </a:prstGeom>
            <a:solidFill>
              <a:srgbClr val="415264">
                <a:alpha val="8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20" name="菱形 19"/>
            <p:cNvSpPr/>
            <p:nvPr/>
          </p:nvSpPr>
          <p:spPr>
            <a:xfrm>
              <a:off x="6838960" y="3003251"/>
              <a:ext cx="304552" cy="848257"/>
            </a:xfrm>
            <a:prstGeom prst="diamond">
              <a:avLst/>
            </a:prstGeom>
            <a:solidFill>
              <a:schemeClr val="tx1">
                <a:lumMod val="65000"/>
                <a:lumOff val="35000"/>
                <a:alpha val="8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21" name="菱形 20"/>
            <p:cNvSpPr/>
            <p:nvPr/>
          </p:nvSpPr>
          <p:spPr>
            <a:xfrm>
              <a:off x="6273546" y="2822222"/>
              <a:ext cx="317166" cy="1189202"/>
            </a:xfrm>
            <a:prstGeom prst="diamond">
              <a:avLst/>
            </a:prstGeom>
            <a:solidFill>
              <a:schemeClr val="tx1">
                <a:lumMod val="65000"/>
                <a:lumOff val="35000"/>
                <a:alpha val="8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22" name="菱形 21"/>
            <p:cNvSpPr/>
            <p:nvPr/>
          </p:nvSpPr>
          <p:spPr>
            <a:xfrm>
              <a:off x="5076318" y="2990638"/>
              <a:ext cx="304552" cy="848257"/>
            </a:xfrm>
            <a:prstGeom prst="diamond">
              <a:avLst/>
            </a:prstGeom>
            <a:solidFill>
              <a:schemeClr val="tx1">
                <a:lumMod val="65000"/>
                <a:lumOff val="35000"/>
                <a:alpha val="8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23" name="菱形 22"/>
            <p:cNvSpPr/>
            <p:nvPr/>
          </p:nvSpPr>
          <p:spPr>
            <a:xfrm>
              <a:off x="5617718" y="2822631"/>
              <a:ext cx="304552" cy="1189202"/>
            </a:xfrm>
            <a:prstGeom prst="diamond">
              <a:avLst/>
            </a:prstGeom>
            <a:solidFill>
              <a:schemeClr val="tx1">
                <a:lumMod val="65000"/>
                <a:lumOff val="35000"/>
                <a:alpha val="8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grpSp>
          <p:nvGrpSpPr>
            <p:cNvPr id="24" name="组合 23"/>
            <p:cNvGrpSpPr/>
            <p:nvPr/>
          </p:nvGrpSpPr>
          <p:grpSpPr>
            <a:xfrm>
              <a:off x="4399868" y="2736850"/>
              <a:ext cx="3514522" cy="1387364"/>
              <a:chOff x="4304618" y="2832100"/>
              <a:chExt cx="3514522" cy="1387364"/>
            </a:xfrm>
            <a:grpFill/>
          </p:grpSpPr>
          <p:sp>
            <p:nvSpPr>
              <p:cNvPr id="25" name="平行四边形 24"/>
              <p:cNvSpPr/>
              <p:nvPr/>
            </p:nvSpPr>
            <p:spPr>
              <a:xfrm>
                <a:off x="4304620" y="3221987"/>
                <a:ext cx="329034" cy="302698"/>
              </a:xfrm>
              <a:prstGeom prst="parallelogram">
                <a:avLst>
                  <a:gd name="adj" fmla="val 35847"/>
                </a:avLst>
              </a:prstGeom>
              <a:gradFill>
                <a:gsLst>
                  <a:gs pos="0">
                    <a:srgbClr val="D5B898"/>
                  </a:gs>
                  <a:gs pos="100000">
                    <a:srgbClr val="B49374"/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6" name="平行四边形 25"/>
              <p:cNvSpPr/>
              <p:nvPr/>
            </p:nvSpPr>
            <p:spPr>
              <a:xfrm flipH="1">
                <a:off x="4304618" y="3524686"/>
                <a:ext cx="329036" cy="302696"/>
              </a:xfrm>
              <a:prstGeom prst="parallelogram">
                <a:avLst>
                  <a:gd name="adj" fmla="val 39412"/>
                </a:avLst>
              </a:prstGeom>
              <a:solidFill>
                <a:srgbClr val="DAC2A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6" name="平行四边形 5"/>
              <p:cNvSpPr/>
              <p:nvPr/>
            </p:nvSpPr>
            <p:spPr>
              <a:xfrm flipH="1">
                <a:off x="7453768" y="3234601"/>
                <a:ext cx="365372" cy="287449"/>
              </a:xfrm>
              <a:prstGeom prst="parallelogram">
                <a:avLst>
                  <a:gd name="adj" fmla="val 35847"/>
                </a:avLst>
              </a:prstGeom>
              <a:gradFill>
                <a:gsLst>
                  <a:gs pos="0">
                    <a:srgbClr val="D5B898"/>
                  </a:gs>
                  <a:gs pos="100000">
                    <a:srgbClr val="B49374"/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8" name="平行四边形 7"/>
              <p:cNvSpPr/>
              <p:nvPr/>
            </p:nvSpPr>
            <p:spPr>
              <a:xfrm>
                <a:off x="7441153" y="3512075"/>
                <a:ext cx="365374" cy="287448"/>
              </a:xfrm>
              <a:prstGeom prst="parallelogram">
                <a:avLst>
                  <a:gd name="adj" fmla="val 39412"/>
                </a:avLst>
              </a:prstGeom>
              <a:solidFill>
                <a:srgbClr val="DAC2A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9" name="平行四边形 8"/>
              <p:cNvSpPr/>
              <p:nvPr/>
            </p:nvSpPr>
            <p:spPr>
              <a:xfrm flipH="1">
                <a:off x="6348902" y="2934129"/>
                <a:ext cx="494851" cy="577944"/>
              </a:xfrm>
              <a:prstGeom prst="parallelogram">
                <a:avLst>
                  <a:gd name="adj" fmla="val 30098"/>
                </a:avLst>
              </a:prstGeom>
              <a:gradFill>
                <a:gsLst>
                  <a:gs pos="0">
                    <a:srgbClr val="D5B898"/>
                  </a:gs>
                  <a:gs pos="100000">
                    <a:srgbClr val="B49374"/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1" name="平行四边形 10"/>
              <p:cNvSpPr/>
              <p:nvPr/>
            </p:nvSpPr>
            <p:spPr>
              <a:xfrm>
                <a:off x="6348902" y="3512074"/>
                <a:ext cx="494851" cy="595009"/>
              </a:xfrm>
              <a:prstGeom prst="parallelogram">
                <a:avLst>
                  <a:gd name="adj" fmla="val 30098"/>
                </a:avLst>
              </a:prstGeom>
              <a:solidFill>
                <a:srgbClr val="DAC2A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2" name="平行四边形 11"/>
              <p:cNvSpPr/>
              <p:nvPr/>
            </p:nvSpPr>
            <p:spPr>
              <a:xfrm>
                <a:off x="5185610" y="2945611"/>
                <a:ext cx="494851" cy="577944"/>
              </a:xfrm>
              <a:prstGeom prst="parallelogram">
                <a:avLst>
                  <a:gd name="adj" fmla="val 30098"/>
                </a:avLst>
              </a:prstGeom>
              <a:gradFill>
                <a:gsLst>
                  <a:gs pos="0">
                    <a:srgbClr val="D5B898"/>
                  </a:gs>
                  <a:gs pos="100000">
                    <a:srgbClr val="B49374"/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3" name="平行四边形 12"/>
              <p:cNvSpPr/>
              <p:nvPr/>
            </p:nvSpPr>
            <p:spPr>
              <a:xfrm flipH="1">
                <a:off x="5185610" y="3523556"/>
                <a:ext cx="494851" cy="595009"/>
              </a:xfrm>
              <a:prstGeom prst="parallelogram">
                <a:avLst>
                  <a:gd name="adj" fmla="val 30098"/>
                </a:avLst>
              </a:prstGeom>
              <a:solidFill>
                <a:srgbClr val="DAC2A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cs typeface="+mn-ea"/>
                  <a:sym typeface="+mn-lt"/>
                </a:endParaRPr>
              </a:p>
            </p:txBody>
          </p:sp>
          <p:grpSp>
            <p:nvGrpSpPr>
              <p:cNvPr id="7" name="组合 6"/>
              <p:cNvGrpSpPr/>
              <p:nvPr/>
            </p:nvGrpSpPr>
            <p:grpSpPr>
              <a:xfrm>
                <a:off x="4655894" y="2832100"/>
                <a:ext cx="2791374" cy="1387364"/>
                <a:chOff x="4655894" y="2832100"/>
                <a:chExt cx="2791374" cy="1387364"/>
              </a:xfrm>
              <a:grpFill/>
            </p:grpSpPr>
            <p:sp>
              <p:nvSpPr>
                <p:cNvPr id="15" name="平行四边形 14"/>
                <p:cNvSpPr/>
                <p:nvPr/>
              </p:nvSpPr>
              <p:spPr>
                <a:xfrm flipH="1">
                  <a:off x="6886025" y="3069416"/>
                  <a:ext cx="561243" cy="455271"/>
                </a:xfrm>
                <a:prstGeom prst="parallelogram">
                  <a:avLst>
                    <a:gd name="adj" fmla="val 35847"/>
                  </a:avLst>
                </a:prstGeom>
                <a:gradFill>
                  <a:gsLst>
                    <a:gs pos="0">
                      <a:srgbClr val="D5B898"/>
                    </a:gs>
                    <a:gs pos="100000">
                      <a:srgbClr val="B49374"/>
                    </a:gs>
                  </a:gsLst>
                  <a:lin ang="54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16" name="平行四边形 15"/>
                <p:cNvSpPr/>
                <p:nvPr/>
              </p:nvSpPr>
              <p:spPr>
                <a:xfrm>
                  <a:off x="6886025" y="3509437"/>
                  <a:ext cx="561243" cy="421482"/>
                </a:xfrm>
                <a:prstGeom prst="parallelogram">
                  <a:avLst>
                    <a:gd name="adj" fmla="val 39412"/>
                  </a:avLst>
                </a:prstGeom>
                <a:solidFill>
                  <a:srgbClr val="DAC2A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17" name="平行四边形 16"/>
                <p:cNvSpPr/>
                <p:nvPr/>
              </p:nvSpPr>
              <p:spPr>
                <a:xfrm>
                  <a:off x="4655894" y="3073276"/>
                  <a:ext cx="494851" cy="438798"/>
                </a:xfrm>
                <a:prstGeom prst="parallelogram">
                  <a:avLst>
                    <a:gd name="adj" fmla="val 35847"/>
                  </a:avLst>
                </a:prstGeom>
                <a:gradFill>
                  <a:gsLst>
                    <a:gs pos="0">
                      <a:srgbClr val="D5B898"/>
                    </a:gs>
                    <a:gs pos="100000">
                      <a:srgbClr val="B49374"/>
                    </a:gs>
                  </a:gsLst>
                  <a:lin ang="54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38" name="平行四边形 37"/>
                <p:cNvSpPr/>
                <p:nvPr/>
              </p:nvSpPr>
              <p:spPr>
                <a:xfrm flipH="1">
                  <a:off x="4655894" y="3512074"/>
                  <a:ext cx="494851" cy="406232"/>
                </a:xfrm>
                <a:prstGeom prst="parallelogram">
                  <a:avLst>
                    <a:gd name="adj" fmla="val 39412"/>
                  </a:avLst>
                </a:prstGeom>
                <a:solidFill>
                  <a:srgbClr val="DAC2A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39" name="梯形 38"/>
                <p:cNvSpPr/>
                <p:nvPr/>
              </p:nvSpPr>
              <p:spPr>
                <a:xfrm>
                  <a:off x="5751675" y="2832100"/>
                  <a:ext cx="504496" cy="688410"/>
                </a:xfrm>
                <a:prstGeom prst="trapezoid">
                  <a:avLst/>
                </a:prstGeom>
                <a:gradFill>
                  <a:gsLst>
                    <a:gs pos="0">
                      <a:srgbClr val="D5B898"/>
                    </a:gs>
                    <a:gs pos="100000">
                      <a:srgbClr val="B49374"/>
                    </a:gs>
                  </a:gsLst>
                  <a:lin ang="54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40" name="梯形 39"/>
                <p:cNvSpPr/>
                <p:nvPr/>
              </p:nvSpPr>
              <p:spPr>
                <a:xfrm flipV="1">
                  <a:off x="5749819" y="3520510"/>
                  <a:ext cx="504496" cy="698954"/>
                </a:xfrm>
                <a:prstGeom prst="trapezoid">
                  <a:avLst/>
                </a:prstGeom>
                <a:solidFill>
                  <a:srgbClr val="DAC2A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  <a:cs typeface="+mn-ea"/>
                    <a:sym typeface="+mn-lt"/>
                  </a:endParaRPr>
                </a:p>
              </p:txBody>
            </p:sp>
          </p:grpSp>
        </p:grpSp>
      </p:grpSp>
      <p:grpSp>
        <p:nvGrpSpPr>
          <p:cNvPr id="41" name="组合 40"/>
          <p:cNvGrpSpPr/>
          <p:nvPr/>
        </p:nvGrpSpPr>
        <p:grpSpPr bwMode="auto">
          <a:xfrm>
            <a:off x="1626870" y="4024630"/>
            <a:ext cx="1981200" cy="711200"/>
            <a:chOff x="2408" y="3190"/>
            <a:chExt cx="3120" cy="1121"/>
          </a:xfrm>
        </p:grpSpPr>
        <p:sp>
          <p:nvSpPr>
            <p:cNvPr id="42" name="TextBox 45"/>
            <p:cNvSpPr txBox="1">
              <a:spLocks noChangeArrowheads="1"/>
            </p:cNvSpPr>
            <p:nvPr/>
          </p:nvSpPr>
          <p:spPr bwMode="auto">
            <a:xfrm>
              <a:off x="2408" y="3190"/>
              <a:ext cx="3120" cy="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b" anchorCtr="1"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charset="-122"/>
                </a:defRPr>
              </a:lvl9pPr>
            </a:lstStyle>
            <a:p>
              <a:pPr algn="ctr" eaLnBrk="1" hangingPunct="1"/>
              <a:r>
                <a:rPr lang="en-US" altLang="zh-CN" sz="2000" b="1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rPr>
                <a:t>At l</a:t>
              </a:r>
              <a:r>
                <a:rPr lang="zh-CN" altLang="en-US" sz="2000" b="1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rPr>
                <a:t>ater stage</a:t>
              </a:r>
              <a:r>
                <a:rPr lang="en-US" altLang="zh-CN" sz="2000" b="1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rPr>
                <a:t>:</a:t>
              </a:r>
            </a:p>
            <a:p>
              <a:pPr algn="ctr" eaLnBrk="1" hangingPunct="1"/>
              <a:r>
                <a:rPr lang="en-US" altLang="zh-CN" sz="2000" b="1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rPr>
                <a:t>Introduce more </a:t>
              </a:r>
            </a:p>
            <a:p>
              <a:pPr algn="ctr" eaLnBrk="1" hangingPunct="1"/>
              <a:r>
                <a:rPr lang="en-US" altLang="zh-CN" sz="2000" b="1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rPr>
                <a:t>professional studios to expand</a:t>
              </a:r>
            </a:p>
            <a:p>
              <a:pPr algn="ctr" eaLnBrk="1" hangingPunct="1"/>
              <a:r>
                <a:rPr lang="en-US" altLang="zh-CN" sz="2000" b="1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rPr>
                <a:t> the market.</a:t>
              </a:r>
            </a:p>
          </p:txBody>
        </p:sp>
        <p:sp>
          <p:nvSpPr>
            <p:cNvPr id="10" name="TextBox 46"/>
            <p:cNvSpPr txBox="1">
              <a:spLocks noChangeArrowheads="1"/>
            </p:cNvSpPr>
            <p:nvPr/>
          </p:nvSpPr>
          <p:spPr bwMode="auto">
            <a:xfrm>
              <a:off x="2408" y="3853"/>
              <a:ext cx="2977" cy="4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Ctr="1"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charset="-122"/>
                </a:defRPr>
              </a:lvl9pPr>
            </a:lstStyle>
            <a:p>
              <a:pPr algn="ctr" eaLnBrk="1" hangingPunct="1">
                <a:lnSpc>
                  <a:spcPct val="120000"/>
                </a:lnSpc>
              </a:pPr>
              <a:endParaRPr lang="zh-CN" altLang="en-US" sz="90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44" name="组合 43"/>
          <p:cNvGrpSpPr/>
          <p:nvPr/>
        </p:nvGrpSpPr>
        <p:grpSpPr bwMode="auto">
          <a:xfrm>
            <a:off x="8709025" y="1993900"/>
            <a:ext cx="1981200" cy="711200"/>
            <a:chOff x="2408" y="3190"/>
            <a:chExt cx="3120" cy="1121"/>
          </a:xfrm>
        </p:grpSpPr>
        <p:sp>
          <p:nvSpPr>
            <p:cNvPr id="18" name="TextBox 45"/>
            <p:cNvSpPr txBox="1">
              <a:spLocks noChangeArrowheads="1"/>
            </p:cNvSpPr>
            <p:nvPr/>
          </p:nvSpPr>
          <p:spPr bwMode="auto">
            <a:xfrm>
              <a:off x="2408" y="3190"/>
              <a:ext cx="3120" cy="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b" anchorCtr="1"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charset="-122"/>
                </a:defRPr>
              </a:lvl9pPr>
            </a:lstStyle>
            <a:p>
              <a:pPr algn="ctr" eaLnBrk="1" hangingPunct="1"/>
              <a:r>
                <a:rPr lang="zh-CN" altLang="en-US" sz="2000" b="1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rPr>
                <a:t>Use wechat or Taobao applet </a:t>
              </a:r>
            </a:p>
            <a:p>
              <a:pPr algn="ctr" eaLnBrk="1" hangingPunct="1"/>
              <a:r>
                <a:rPr lang="zh-CN" altLang="en-US" sz="2000" b="1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rPr>
                <a:t>to realize initial trading </a:t>
              </a:r>
            </a:p>
            <a:p>
              <a:pPr algn="ctr" eaLnBrk="1" hangingPunct="1"/>
              <a:r>
                <a:rPr lang="zh-CN" altLang="en-US" sz="2000" b="1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rPr>
                <a:t>and platform</a:t>
              </a:r>
              <a:r>
                <a:rPr lang="zh-CN" altLang="en-US" sz="1600" b="1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rPr>
                <a:t> </a:t>
              </a:r>
              <a:r>
                <a:rPr lang="zh-CN" altLang="en-US" sz="2000" b="1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rPr>
                <a:t>drainage.</a:t>
              </a:r>
            </a:p>
          </p:txBody>
        </p:sp>
        <p:sp>
          <p:nvSpPr>
            <p:cNvPr id="46" name="TextBox 46"/>
            <p:cNvSpPr txBox="1">
              <a:spLocks noChangeArrowheads="1"/>
            </p:cNvSpPr>
            <p:nvPr/>
          </p:nvSpPr>
          <p:spPr bwMode="auto">
            <a:xfrm>
              <a:off x="2408" y="3853"/>
              <a:ext cx="2977" cy="4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Ctr="1"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charset="-122"/>
                </a:defRPr>
              </a:lvl9pPr>
            </a:lstStyle>
            <a:p>
              <a:pPr algn="ctr" eaLnBrk="1" hangingPunct="1">
                <a:lnSpc>
                  <a:spcPct val="120000"/>
                </a:lnSpc>
              </a:pPr>
              <a:endParaRPr lang="zh-CN" altLang="en-US" sz="90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47" name="组合 46"/>
          <p:cNvGrpSpPr/>
          <p:nvPr/>
        </p:nvGrpSpPr>
        <p:grpSpPr bwMode="auto">
          <a:xfrm>
            <a:off x="8787765" y="4972685"/>
            <a:ext cx="1981200" cy="711200"/>
            <a:chOff x="2408" y="3190"/>
            <a:chExt cx="3120" cy="1121"/>
          </a:xfrm>
        </p:grpSpPr>
        <p:sp>
          <p:nvSpPr>
            <p:cNvPr id="48" name="TextBox 45"/>
            <p:cNvSpPr txBox="1">
              <a:spLocks noChangeArrowheads="1"/>
            </p:cNvSpPr>
            <p:nvPr/>
          </p:nvSpPr>
          <p:spPr bwMode="auto">
            <a:xfrm>
              <a:off x="2408" y="3190"/>
              <a:ext cx="3120" cy="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b" anchorCtr="1"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charset="-122"/>
                </a:defRPr>
              </a:lvl9pPr>
            </a:lstStyle>
            <a:p>
              <a:pPr algn="ctr" eaLnBrk="1" hangingPunct="1"/>
              <a:r>
                <a:rPr lang="zh-CN" altLang="en-US" sz="2000" b="1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rPr>
                <a:t>Cooperate with relevant interest </a:t>
              </a:r>
            </a:p>
            <a:p>
              <a:pPr algn="ctr" eaLnBrk="1" hangingPunct="1"/>
              <a:r>
                <a:rPr lang="zh-CN" altLang="en-US" sz="2000" b="1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rPr>
                <a:t>course learning institutions,</a:t>
              </a:r>
            </a:p>
            <a:p>
              <a:pPr algn="ctr" eaLnBrk="1" hangingPunct="1"/>
              <a:r>
                <a:rPr lang="zh-CN" altLang="en-US" sz="2000" b="1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rPr>
                <a:t>Attract consumers and creators </a:t>
              </a:r>
            </a:p>
            <a:p>
              <a:pPr algn="ctr" eaLnBrk="1" hangingPunct="1"/>
              <a:r>
                <a:rPr lang="zh-CN" altLang="en-US" sz="2000" b="1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rPr>
                <a:t>to register as VIP members.</a:t>
              </a:r>
            </a:p>
          </p:txBody>
        </p:sp>
        <p:sp>
          <p:nvSpPr>
            <p:cNvPr id="49" name="TextBox 46"/>
            <p:cNvSpPr txBox="1">
              <a:spLocks noChangeArrowheads="1"/>
            </p:cNvSpPr>
            <p:nvPr/>
          </p:nvSpPr>
          <p:spPr bwMode="auto">
            <a:xfrm>
              <a:off x="2408" y="3853"/>
              <a:ext cx="2977" cy="4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Ctr="1"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charset="-122"/>
                </a:defRPr>
              </a:lvl9pPr>
            </a:lstStyle>
            <a:p>
              <a:pPr algn="ctr" eaLnBrk="1" hangingPunct="1">
                <a:lnSpc>
                  <a:spcPct val="120000"/>
                </a:lnSpc>
              </a:pPr>
              <a:endParaRPr lang="zh-CN" altLang="en-US" sz="90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sp>
        <p:nvSpPr>
          <p:cNvPr id="19" name="文本框 18"/>
          <p:cNvSpPr txBox="1"/>
          <p:nvPr/>
        </p:nvSpPr>
        <p:spPr>
          <a:xfrm>
            <a:off x="4286250" y="394335"/>
            <a:ext cx="370713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400">
                <a:gradFill>
                  <a:gsLst>
                    <a:gs pos="0">
                      <a:srgbClr val="EAD9C5"/>
                    </a:gs>
                    <a:gs pos="100000">
                      <a:schemeClr val="bg1"/>
                    </a:gs>
                  </a:gsLst>
                  <a:lin ang="16200000" scaled="0"/>
                </a:gradFill>
                <a:cs typeface="+mn-ea"/>
                <a:sym typeface="+mn-lt"/>
              </a:rPr>
              <a:t>HOW TO ATTRACT ?</a:t>
            </a:r>
            <a:endParaRPr lang="en-US" altLang="zh-CN" sz="2400" spc="300" dirty="0">
              <a:gradFill>
                <a:gsLst>
                  <a:gs pos="0">
                    <a:srgbClr val="EAD9C5"/>
                  </a:gs>
                  <a:gs pos="100000">
                    <a:schemeClr val="bg1"/>
                  </a:gs>
                </a:gsLst>
                <a:lin ang="16200000" scaled="0"/>
              </a:gradFill>
              <a:cs typeface="+mn-ea"/>
              <a:sym typeface="+mn-lt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5355590" y="1981835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/>
          </a:p>
        </p:txBody>
      </p:sp>
      <p:sp>
        <p:nvSpPr>
          <p:cNvPr id="31" name="TextBox 45"/>
          <p:cNvSpPr txBox="1">
            <a:spLocks noChangeArrowheads="1"/>
          </p:cNvSpPr>
          <p:nvPr/>
        </p:nvSpPr>
        <p:spPr bwMode="auto">
          <a:xfrm>
            <a:off x="1226820" y="1727200"/>
            <a:ext cx="1981200" cy="4206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b" anchorCtr="1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9pPr>
          </a:lstStyle>
          <a:p>
            <a:pPr algn="ctr" eaLnBrk="1" hangingPunct="1"/>
            <a:r>
              <a:rPr lang="en-US" altLang="zh-CN" sz="2000" b="1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At initial stage:</a:t>
            </a:r>
          </a:p>
          <a:p>
            <a:pPr algn="ctr" eaLnBrk="1" hangingPunct="1"/>
            <a:r>
              <a:rPr lang="zh-CN" altLang="en-US" sz="2000" b="1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Free promotion on the </a:t>
            </a:r>
          </a:p>
          <a:p>
            <a:pPr algn="ctr" eaLnBrk="1" hangingPunct="1"/>
            <a:r>
              <a:rPr lang="zh-CN" altLang="en-US" sz="2000" b="1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platform to attract creators.</a:t>
            </a:r>
          </a:p>
        </p:txBody>
      </p:sp>
      <p:sp>
        <p:nvSpPr>
          <p:cNvPr id="35" name="文本框 34"/>
          <p:cNvSpPr txBox="1"/>
          <p:nvPr/>
        </p:nvSpPr>
        <p:spPr>
          <a:xfrm>
            <a:off x="-834881" y="271433"/>
            <a:ext cx="642556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spc="300" dirty="0">
                <a:gradFill>
                  <a:gsLst>
                    <a:gs pos="0">
                      <a:srgbClr val="EAD9C5"/>
                    </a:gs>
                    <a:gs pos="100000">
                      <a:schemeClr val="bg1"/>
                    </a:gs>
                  </a:gsLst>
                  <a:lin ang="16200000" scaled="0"/>
                </a:gradFill>
                <a:cs typeface="+mn-ea"/>
                <a:sym typeface="+mn-lt"/>
              </a:rPr>
              <a:t>Go-to-market Plan</a:t>
            </a:r>
            <a:r>
              <a:rPr lang="zh-CN" altLang="en-US" sz="2400" spc="300" dirty="0">
                <a:gradFill>
                  <a:gsLst>
                    <a:gs pos="0">
                      <a:srgbClr val="EAD9C5"/>
                    </a:gs>
                    <a:gs pos="100000">
                      <a:schemeClr val="bg1"/>
                    </a:gs>
                  </a:gsLst>
                  <a:lin ang="16200000" scaled="0"/>
                </a:gradFill>
                <a:cs typeface="+mn-ea"/>
                <a:sym typeface="+mn-lt"/>
              </a:rPr>
              <a:t>：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任意多边形: 形状 42"/>
          <p:cNvSpPr/>
          <p:nvPr/>
        </p:nvSpPr>
        <p:spPr>
          <a:xfrm flipV="1">
            <a:off x="0" y="0"/>
            <a:ext cx="2077720" cy="808355"/>
          </a:xfrm>
          <a:custGeom>
            <a:avLst/>
            <a:gdLst>
              <a:gd name="connsiteX0" fmla="*/ 950582 w 1904596"/>
              <a:gd name="connsiteY0" fmla="*/ 988918 h 1940426"/>
              <a:gd name="connsiteX1" fmla="*/ 1417551 w 1904596"/>
              <a:gd name="connsiteY1" fmla="*/ 1940426 h 1940426"/>
              <a:gd name="connsiteX2" fmla="*/ 1368846 w 1904596"/>
              <a:gd name="connsiteY2" fmla="*/ 1940426 h 1940426"/>
              <a:gd name="connsiteX3" fmla="*/ 950410 w 1904596"/>
              <a:gd name="connsiteY3" fmla="*/ 1087810 h 1940426"/>
              <a:gd name="connsiteX4" fmla="*/ 531974 w 1904596"/>
              <a:gd name="connsiteY4" fmla="*/ 1940426 h 1940426"/>
              <a:gd name="connsiteX5" fmla="*/ 483613 w 1904596"/>
              <a:gd name="connsiteY5" fmla="*/ 1940426 h 1940426"/>
              <a:gd name="connsiteX6" fmla="*/ 950924 w 1904596"/>
              <a:gd name="connsiteY6" fmla="*/ 791134 h 1940426"/>
              <a:gd name="connsiteX7" fmla="*/ 1514959 w 1904596"/>
              <a:gd name="connsiteY7" fmla="*/ 1940426 h 1940426"/>
              <a:gd name="connsiteX8" fmla="*/ 1466255 w 1904596"/>
              <a:gd name="connsiteY8" fmla="*/ 1940426 h 1940426"/>
              <a:gd name="connsiteX9" fmla="*/ 950753 w 1904596"/>
              <a:gd name="connsiteY9" fmla="*/ 890026 h 1940426"/>
              <a:gd name="connsiteX10" fmla="*/ 435251 w 1904596"/>
              <a:gd name="connsiteY10" fmla="*/ 1940426 h 1940426"/>
              <a:gd name="connsiteX11" fmla="*/ 386890 w 1904596"/>
              <a:gd name="connsiteY11" fmla="*/ 1940426 h 1940426"/>
              <a:gd name="connsiteX12" fmla="*/ 951268 w 1904596"/>
              <a:gd name="connsiteY12" fmla="*/ 593351 h 1940426"/>
              <a:gd name="connsiteX13" fmla="*/ 1612369 w 1904596"/>
              <a:gd name="connsiteY13" fmla="*/ 1940426 h 1940426"/>
              <a:gd name="connsiteX14" fmla="*/ 1563664 w 1904596"/>
              <a:gd name="connsiteY14" fmla="*/ 1940426 h 1940426"/>
              <a:gd name="connsiteX15" fmla="*/ 951096 w 1904596"/>
              <a:gd name="connsiteY15" fmla="*/ 692243 h 1940426"/>
              <a:gd name="connsiteX16" fmla="*/ 338529 w 1904596"/>
              <a:gd name="connsiteY16" fmla="*/ 1940426 h 1940426"/>
              <a:gd name="connsiteX17" fmla="*/ 290168 w 1904596"/>
              <a:gd name="connsiteY17" fmla="*/ 1940426 h 1940426"/>
              <a:gd name="connsiteX18" fmla="*/ 951611 w 1904596"/>
              <a:gd name="connsiteY18" fmla="*/ 395567 h 1940426"/>
              <a:gd name="connsiteX19" fmla="*/ 1709778 w 1904596"/>
              <a:gd name="connsiteY19" fmla="*/ 1940426 h 1940426"/>
              <a:gd name="connsiteX20" fmla="*/ 1661073 w 1904596"/>
              <a:gd name="connsiteY20" fmla="*/ 1940426 h 1940426"/>
              <a:gd name="connsiteX21" fmla="*/ 951439 w 1904596"/>
              <a:gd name="connsiteY21" fmla="*/ 494459 h 1940426"/>
              <a:gd name="connsiteX22" fmla="*/ 241806 w 1904596"/>
              <a:gd name="connsiteY22" fmla="*/ 1940426 h 1940426"/>
              <a:gd name="connsiteX23" fmla="*/ 193445 w 1904596"/>
              <a:gd name="connsiteY23" fmla="*/ 1940426 h 1940426"/>
              <a:gd name="connsiteX24" fmla="*/ 951955 w 1904596"/>
              <a:gd name="connsiteY24" fmla="*/ 197784 h 1940426"/>
              <a:gd name="connsiteX25" fmla="*/ 1807187 w 1904596"/>
              <a:gd name="connsiteY25" fmla="*/ 1940426 h 1940426"/>
              <a:gd name="connsiteX26" fmla="*/ 1758483 w 1904596"/>
              <a:gd name="connsiteY26" fmla="*/ 1940426 h 1940426"/>
              <a:gd name="connsiteX27" fmla="*/ 951783 w 1904596"/>
              <a:gd name="connsiteY27" fmla="*/ 296675 h 1940426"/>
              <a:gd name="connsiteX28" fmla="*/ 145084 w 1904596"/>
              <a:gd name="connsiteY28" fmla="*/ 1940426 h 1940426"/>
              <a:gd name="connsiteX29" fmla="*/ 96723 w 1904596"/>
              <a:gd name="connsiteY29" fmla="*/ 1940426 h 1940426"/>
              <a:gd name="connsiteX30" fmla="*/ 952298 w 1904596"/>
              <a:gd name="connsiteY30" fmla="*/ 0 h 1940426"/>
              <a:gd name="connsiteX31" fmla="*/ 1904596 w 1904596"/>
              <a:gd name="connsiteY31" fmla="*/ 1940426 h 1940426"/>
              <a:gd name="connsiteX32" fmla="*/ 1855891 w 1904596"/>
              <a:gd name="connsiteY32" fmla="*/ 1940426 h 1940426"/>
              <a:gd name="connsiteX33" fmla="*/ 952126 w 1904596"/>
              <a:gd name="connsiteY33" fmla="*/ 98892 h 1940426"/>
              <a:gd name="connsiteX34" fmla="*/ 48361 w 1904596"/>
              <a:gd name="connsiteY34" fmla="*/ 1940426 h 1940426"/>
              <a:gd name="connsiteX35" fmla="*/ 0 w 1904596"/>
              <a:gd name="connsiteY35" fmla="*/ 1940426 h 1940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904596" h="1940426">
                <a:moveTo>
                  <a:pt x="950582" y="988918"/>
                </a:moveTo>
                <a:lnTo>
                  <a:pt x="1417551" y="1940426"/>
                </a:lnTo>
                <a:lnTo>
                  <a:pt x="1368846" y="1940426"/>
                </a:lnTo>
                <a:lnTo>
                  <a:pt x="950410" y="1087810"/>
                </a:lnTo>
                <a:lnTo>
                  <a:pt x="531974" y="1940426"/>
                </a:lnTo>
                <a:lnTo>
                  <a:pt x="483613" y="1940426"/>
                </a:lnTo>
                <a:close/>
                <a:moveTo>
                  <a:pt x="950924" y="791134"/>
                </a:moveTo>
                <a:lnTo>
                  <a:pt x="1514959" y="1940426"/>
                </a:lnTo>
                <a:lnTo>
                  <a:pt x="1466255" y="1940426"/>
                </a:lnTo>
                <a:lnTo>
                  <a:pt x="950753" y="890026"/>
                </a:lnTo>
                <a:lnTo>
                  <a:pt x="435251" y="1940426"/>
                </a:lnTo>
                <a:lnTo>
                  <a:pt x="386890" y="1940426"/>
                </a:lnTo>
                <a:close/>
                <a:moveTo>
                  <a:pt x="951268" y="593351"/>
                </a:moveTo>
                <a:lnTo>
                  <a:pt x="1612369" y="1940426"/>
                </a:lnTo>
                <a:lnTo>
                  <a:pt x="1563664" y="1940426"/>
                </a:lnTo>
                <a:lnTo>
                  <a:pt x="951096" y="692243"/>
                </a:lnTo>
                <a:lnTo>
                  <a:pt x="338529" y="1940426"/>
                </a:lnTo>
                <a:lnTo>
                  <a:pt x="290168" y="1940426"/>
                </a:lnTo>
                <a:close/>
                <a:moveTo>
                  <a:pt x="951611" y="395567"/>
                </a:moveTo>
                <a:lnTo>
                  <a:pt x="1709778" y="1940426"/>
                </a:lnTo>
                <a:lnTo>
                  <a:pt x="1661073" y="1940426"/>
                </a:lnTo>
                <a:lnTo>
                  <a:pt x="951439" y="494459"/>
                </a:lnTo>
                <a:lnTo>
                  <a:pt x="241806" y="1940426"/>
                </a:lnTo>
                <a:lnTo>
                  <a:pt x="193445" y="1940426"/>
                </a:lnTo>
                <a:close/>
                <a:moveTo>
                  <a:pt x="951955" y="197784"/>
                </a:moveTo>
                <a:lnTo>
                  <a:pt x="1807187" y="1940426"/>
                </a:lnTo>
                <a:lnTo>
                  <a:pt x="1758483" y="1940426"/>
                </a:lnTo>
                <a:lnTo>
                  <a:pt x="951783" y="296675"/>
                </a:lnTo>
                <a:lnTo>
                  <a:pt x="145084" y="1940426"/>
                </a:lnTo>
                <a:lnTo>
                  <a:pt x="96723" y="1940426"/>
                </a:lnTo>
                <a:close/>
                <a:moveTo>
                  <a:pt x="952298" y="0"/>
                </a:moveTo>
                <a:lnTo>
                  <a:pt x="1904596" y="1940426"/>
                </a:lnTo>
                <a:lnTo>
                  <a:pt x="1855891" y="1940426"/>
                </a:lnTo>
                <a:lnTo>
                  <a:pt x="952126" y="98892"/>
                </a:lnTo>
                <a:lnTo>
                  <a:pt x="48361" y="1940426"/>
                </a:lnTo>
                <a:lnTo>
                  <a:pt x="0" y="1940426"/>
                </a:lnTo>
                <a:close/>
              </a:path>
            </a:pathLst>
          </a:custGeom>
          <a:noFill/>
          <a:ln w="3175">
            <a:solidFill>
              <a:srgbClr val="D5B8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cs typeface="+mn-ea"/>
                <a:sym typeface="+mn-lt"/>
              </a:rPr>
              <a:t>   </a:t>
            </a:r>
          </a:p>
        </p:txBody>
      </p:sp>
      <p:sp>
        <p:nvSpPr>
          <p:cNvPr id="2" name="任意多边形: 形状 42"/>
          <p:cNvSpPr/>
          <p:nvPr/>
        </p:nvSpPr>
        <p:spPr>
          <a:xfrm rot="5400000" flipV="1">
            <a:off x="11362055" y="6099810"/>
            <a:ext cx="1137920" cy="521335"/>
          </a:xfrm>
          <a:custGeom>
            <a:avLst/>
            <a:gdLst>
              <a:gd name="connsiteX0" fmla="*/ 950582 w 1904596"/>
              <a:gd name="connsiteY0" fmla="*/ 988918 h 1940426"/>
              <a:gd name="connsiteX1" fmla="*/ 1417551 w 1904596"/>
              <a:gd name="connsiteY1" fmla="*/ 1940426 h 1940426"/>
              <a:gd name="connsiteX2" fmla="*/ 1368846 w 1904596"/>
              <a:gd name="connsiteY2" fmla="*/ 1940426 h 1940426"/>
              <a:gd name="connsiteX3" fmla="*/ 950410 w 1904596"/>
              <a:gd name="connsiteY3" fmla="*/ 1087810 h 1940426"/>
              <a:gd name="connsiteX4" fmla="*/ 531974 w 1904596"/>
              <a:gd name="connsiteY4" fmla="*/ 1940426 h 1940426"/>
              <a:gd name="connsiteX5" fmla="*/ 483613 w 1904596"/>
              <a:gd name="connsiteY5" fmla="*/ 1940426 h 1940426"/>
              <a:gd name="connsiteX6" fmla="*/ 950924 w 1904596"/>
              <a:gd name="connsiteY6" fmla="*/ 791134 h 1940426"/>
              <a:gd name="connsiteX7" fmla="*/ 1514959 w 1904596"/>
              <a:gd name="connsiteY7" fmla="*/ 1940426 h 1940426"/>
              <a:gd name="connsiteX8" fmla="*/ 1466255 w 1904596"/>
              <a:gd name="connsiteY8" fmla="*/ 1940426 h 1940426"/>
              <a:gd name="connsiteX9" fmla="*/ 950753 w 1904596"/>
              <a:gd name="connsiteY9" fmla="*/ 890026 h 1940426"/>
              <a:gd name="connsiteX10" fmla="*/ 435251 w 1904596"/>
              <a:gd name="connsiteY10" fmla="*/ 1940426 h 1940426"/>
              <a:gd name="connsiteX11" fmla="*/ 386890 w 1904596"/>
              <a:gd name="connsiteY11" fmla="*/ 1940426 h 1940426"/>
              <a:gd name="connsiteX12" fmla="*/ 951268 w 1904596"/>
              <a:gd name="connsiteY12" fmla="*/ 593351 h 1940426"/>
              <a:gd name="connsiteX13" fmla="*/ 1612369 w 1904596"/>
              <a:gd name="connsiteY13" fmla="*/ 1940426 h 1940426"/>
              <a:gd name="connsiteX14" fmla="*/ 1563664 w 1904596"/>
              <a:gd name="connsiteY14" fmla="*/ 1940426 h 1940426"/>
              <a:gd name="connsiteX15" fmla="*/ 951096 w 1904596"/>
              <a:gd name="connsiteY15" fmla="*/ 692243 h 1940426"/>
              <a:gd name="connsiteX16" fmla="*/ 338529 w 1904596"/>
              <a:gd name="connsiteY16" fmla="*/ 1940426 h 1940426"/>
              <a:gd name="connsiteX17" fmla="*/ 290168 w 1904596"/>
              <a:gd name="connsiteY17" fmla="*/ 1940426 h 1940426"/>
              <a:gd name="connsiteX18" fmla="*/ 951611 w 1904596"/>
              <a:gd name="connsiteY18" fmla="*/ 395567 h 1940426"/>
              <a:gd name="connsiteX19" fmla="*/ 1709778 w 1904596"/>
              <a:gd name="connsiteY19" fmla="*/ 1940426 h 1940426"/>
              <a:gd name="connsiteX20" fmla="*/ 1661073 w 1904596"/>
              <a:gd name="connsiteY20" fmla="*/ 1940426 h 1940426"/>
              <a:gd name="connsiteX21" fmla="*/ 951439 w 1904596"/>
              <a:gd name="connsiteY21" fmla="*/ 494459 h 1940426"/>
              <a:gd name="connsiteX22" fmla="*/ 241806 w 1904596"/>
              <a:gd name="connsiteY22" fmla="*/ 1940426 h 1940426"/>
              <a:gd name="connsiteX23" fmla="*/ 193445 w 1904596"/>
              <a:gd name="connsiteY23" fmla="*/ 1940426 h 1940426"/>
              <a:gd name="connsiteX24" fmla="*/ 951955 w 1904596"/>
              <a:gd name="connsiteY24" fmla="*/ 197784 h 1940426"/>
              <a:gd name="connsiteX25" fmla="*/ 1807187 w 1904596"/>
              <a:gd name="connsiteY25" fmla="*/ 1940426 h 1940426"/>
              <a:gd name="connsiteX26" fmla="*/ 1758483 w 1904596"/>
              <a:gd name="connsiteY26" fmla="*/ 1940426 h 1940426"/>
              <a:gd name="connsiteX27" fmla="*/ 951783 w 1904596"/>
              <a:gd name="connsiteY27" fmla="*/ 296675 h 1940426"/>
              <a:gd name="connsiteX28" fmla="*/ 145084 w 1904596"/>
              <a:gd name="connsiteY28" fmla="*/ 1940426 h 1940426"/>
              <a:gd name="connsiteX29" fmla="*/ 96723 w 1904596"/>
              <a:gd name="connsiteY29" fmla="*/ 1940426 h 1940426"/>
              <a:gd name="connsiteX30" fmla="*/ 952298 w 1904596"/>
              <a:gd name="connsiteY30" fmla="*/ 0 h 1940426"/>
              <a:gd name="connsiteX31" fmla="*/ 1904596 w 1904596"/>
              <a:gd name="connsiteY31" fmla="*/ 1940426 h 1940426"/>
              <a:gd name="connsiteX32" fmla="*/ 1855891 w 1904596"/>
              <a:gd name="connsiteY32" fmla="*/ 1940426 h 1940426"/>
              <a:gd name="connsiteX33" fmla="*/ 952126 w 1904596"/>
              <a:gd name="connsiteY33" fmla="*/ 98892 h 1940426"/>
              <a:gd name="connsiteX34" fmla="*/ 48361 w 1904596"/>
              <a:gd name="connsiteY34" fmla="*/ 1940426 h 1940426"/>
              <a:gd name="connsiteX35" fmla="*/ 0 w 1904596"/>
              <a:gd name="connsiteY35" fmla="*/ 1940426 h 1940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904596" h="1940426">
                <a:moveTo>
                  <a:pt x="950582" y="988918"/>
                </a:moveTo>
                <a:lnTo>
                  <a:pt x="1417551" y="1940426"/>
                </a:lnTo>
                <a:lnTo>
                  <a:pt x="1368846" y="1940426"/>
                </a:lnTo>
                <a:lnTo>
                  <a:pt x="950410" y="1087810"/>
                </a:lnTo>
                <a:lnTo>
                  <a:pt x="531974" y="1940426"/>
                </a:lnTo>
                <a:lnTo>
                  <a:pt x="483613" y="1940426"/>
                </a:lnTo>
                <a:close/>
                <a:moveTo>
                  <a:pt x="950924" y="791134"/>
                </a:moveTo>
                <a:lnTo>
                  <a:pt x="1514959" y="1940426"/>
                </a:lnTo>
                <a:lnTo>
                  <a:pt x="1466255" y="1940426"/>
                </a:lnTo>
                <a:lnTo>
                  <a:pt x="950753" y="890026"/>
                </a:lnTo>
                <a:lnTo>
                  <a:pt x="435251" y="1940426"/>
                </a:lnTo>
                <a:lnTo>
                  <a:pt x="386890" y="1940426"/>
                </a:lnTo>
                <a:close/>
                <a:moveTo>
                  <a:pt x="951268" y="593351"/>
                </a:moveTo>
                <a:lnTo>
                  <a:pt x="1612369" y="1940426"/>
                </a:lnTo>
                <a:lnTo>
                  <a:pt x="1563664" y="1940426"/>
                </a:lnTo>
                <a:lnTo>
                  <a:pt x="951096" y="692243"/>
                </a:lnTo>
                <a:lnTo>
                  <a:pt x="338529" y="1940426"/>
                </a:lnTo>
                <a:lnTo>
                  <a:pt x="290168" y="1940426"/>
                </a:lnTo>
                <a:close/>
                <a:moveTo>
                  <a:pt x="951611" y="395567"/>
                </a:moveTo>
                <a:lnTo>
                  <a:pt x="1709778" y="1940426"/>
                </a:lnTo>
                <a:lnTo>
                  <a:pt x="1661073" y="1940426"/>
                </a:lnTo>
                <a:lnTo>
                  <a:pt x="951439" y="494459"/>
                </a:lnTo>
                <a:lnTo>
                  <a:pt x="241806" y="1940426"/>
                </a:lnTo>
                <a:lnTo>
                  <a:pt x="193445" y="1940426"/>
                </a:lnTo>
                <a:close/>
                <a:moveTo>
                  <a:pt x="951955" y="197784"/>
                </a:moveTo>
                <a:lnTo>
                  <a:pt x="1807187" y="1940426"/>
                </a:lnTo>
                <a:lnTo>
                  <a:pt x="1758483" y="1940426"/>
                </a:lnTo>
                <a:lnTo>
                  <a:pt x="951783" y="296675"/>
                </a:lnTo>
                <a:lnTo>
                  <a:pt x="145084" y="1940426"/>
                </a:lnTo>
                <a:lnTo>
                  <a:pt x="96723" y="1940426"/>
                </a:lnTo>
                <a:close/>
                <a:moveTo>
                  <a:pt x="952298" y="0"/>
                </a:moveTo>
                <a:lnTo>
                  <a:pt x="1904596" y="1940426"/>
                </a:lnTo>
                <a:lnTo>
                  <a:pt x="1855891" y="1940426"/>
                </a:lnTo>
                <a:lnTo>
                  <a:pt x="952126" y="98892"/>
                </a:lnTo>
                <a:lnTo>
                  <a:pt x="48361" y="1940426"/>
                </a:lnTo>
                <a:lnTo>
                  <a:pt x="0" y="1940426"/>
                </a:lnTo>
                <a:close/>
              </a:path>
            </a:pathLst>
          </a:custGeom>
          <a:noFill/>
          <a:ln w="3175">
            <a:solidFill>
              <a:srgbClr val="D5B8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  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2994252" y="411301"/>
            <a:ext cx="63164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spc="300" dirty="0">
                <a:gradFill>
                  <a:gsLst>
                    <a:gs pos="0">
                      <a:srgbClr val="EAD9C5"/>
                    </a:gs>
                    <a:gs pos="100000">
                      <a:schemeClr val="bg1"/>
                    </a:gs>
                  </a:gsLst>
                  <a:lin ang="162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Peer to Peer (P2P)</a:t>
            </a:r>
          </a:p>
        </p:txBody>
      </p:sp>
      <p:sp>
        <p:nvSpPr>
          <p:cNvPr id="60" name="Oval 4"/>
          <p:cNvSpPr/>
          <p:nvPr/>
        </p:nvSpPr>
        <p:spPr>
          <a:xfrm>
            <a:off x="1202315" y="1221856"/>
            <a:ext cx="1977221" cy="1978544"/>
          </a:xfrm>
          <a:prstGeom prst="ellipse">
            <a:avLst/>
          </a:prstGeom>
          <a:gradFill>
            <a:gsLst>
              <a:gs pos="0">
                <a:srgbClr val="D5B898"/>
              </a:gs>
              <a:gs pos="100000">
                <a:srgbClr val="B49374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</a:defRPr>
            </a:lvl9pPr>
          </a:lstStyle>
          <a:p>
            <a:pPr algn="ctr" eaLnBrk="1" hangingPunct="1"/>
            <a:endParaRPr lang="en-US" altLang="zh-CN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6" name="Rectangle 11"/>
          <p:cNvSpPr/>
          <p:nvPr/>
        </p:nvSpPr>
        <p:spPr>
          <a:xfrm>
            <a:off x="1491616" y="1938323"/>
            <a:ext cx="1397553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Owner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1" name="Oval 4"/>
          <p:cNvSpPr/>
          <p:nvPr/>
        </p:nvSpPr>
        <p:spPr>
          <a:xfrm>
            <a:off x="8689657" y="1221856"/>
            <a:ext cx="1977221" cy="1978544"/>
          </a:xfrm>
          <a:prstGeom prst="ellipse">
            <a:avLst/>
          </a:prstGeom>
          <a:gradFill>
            <a:gsLst>
              <a:gs pos="0">
                <a:srgbClr val="D5B898"/>
              </a:gs>
              <a:gs pos="100000">
                <a:srgbClr val="B49374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</a:defRPr>
            </a:lvl9pPr>
          </a:lstStyle>
          <a:p>
            <a:pPr algn="ctr" eaLnBrk="1" hangingPunct="1"/>
            <a:endParaRPr lang="en-US" altLang="zh-CN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2" name="Rectangle 11"/>
          <p:cNvSpPr/>
          <p:nvPr/>
        </p:nvSpPr>
        <p:spPr>
          <a:xfrm>
            <a:off x="8978958" y="1938323"/>
            <a:ext cx="1397553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Seeker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3" name="Oval 4"/>
          <p:cNvSpPr/>
          <p:nvPr/>
        </p:nvSpPr>
        <p:spPr>
          <a:xfrm>
            <a:off x="5016306" y="4700521"/>
            <a:ext cx="1977221" cy="1978544"/>
          </a:xfrm>
          <a:prstGeom prst="ellipse">
            <a:avLst/>
          </a:prstGeom>
          <a:gradFill>
            <a:gsLst>
              <a:gs pos="0">
                <a:srgbClr val="D5B898"/>
              </a:gs>
              <a:gs pos="100000">
                <a:srgbClr val="B49374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</a:defRPr>
            </a:lvl9pPr>
          </a:lstStyle>
          <a:p>
            <a:pPr algn="ctr" eaLnBrk="1" hangingPunct="1"/>
            <a:endParaRPr lang="en-US" altLang="zh-CN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4" name="Rectangle 11"/>
          <p:cNvSpPr/>
          <p:nvPr/>
        </p:nvSpPr>
        <p:spPr>
          <a:xfrm>
            <a:off x="5194106" y="5412794"/>
            <a:ext cx="1681401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Platform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4" name="直接箭头连接符 3"/>
          <p:cNvCxnSpPr/>
          <p:nvPr/>
        </p:nvCxnSpPr>
        <p:spPr>
          <a:xfrm>
            <a:off x="3396343" y="1847849"/>
            <a:ext cx="5094893" cy="0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4772" y="1435617"/>
            <a:ext cx="673546" cy="673546"/>
          </a:xfrm>
          <a:prstGeom prst="rect">
            <a:avLst/>
          </a:prstGeom>
          <a:solidFill>
            <a:schemeClr val="bg2"/>
          </a:solidFill>
        </p:spPr>
      </p:pic>
      <p:sp>
        <p:nvSpPr>
          <p:cNvPr id="9" name="文本框 8"/>
          <p:cNvSpPr txBox="1"/>
          <p:nvPr/>
        </p:nvSpPr>
        <p:spPr>
          <a:xfrm>
            <a:off x="4874049" y="1448870"/>
            <a:ext cx="2118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Sharing of Asset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2" name="直接箭头连接符 31"/>
          <p:cNvCxnSpPr/>
          <p:nvPr/>
        </p:nvCxnSpPr>
        <p:spPr>
          <a:xfrm flipH="1">
            <a:off x="3423930" y="2503300"/>
            <a:ext cx="5030526" cy="2702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图片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810" y="2109163"/>
            <a:ext cx="666432" cy="6664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</p:pic>
      <p:sp>
        <p:nvSpPr>
          <p:cNvPr id="40" name="文本框 39"/>
          <p:cNvSpPr txBox="1"/>
          <p:nvPr/>
        </p:nvSpPr>
        <p:spPr>
          <a:xfrm>
            <a:off x="4578797" y="2102156"/>
            <a:ext cx="2296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Recommendation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1" name="直接箭头连接符 40"/>
          <p:cNvCxnSpPr/>
          <p:nvPr/>
        </p:nvCxnSpPr>
        <p:spPr>
          <a:xfrm flipH="1" flipV="1">
            <a:off x="2974785" y="2758298"/>
            <a:ext cx="2415884" cy="2079623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图片 2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7312" y="2870314"/>
            <a:ext cx="580596" cy="58059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</p:pic>
      <p:sp>
        <p:nvSpPr>
          <p:cNvPr id="46" name="文本框 45"/>
          <p:cNvSpPr txBox="1"/>
          <p:nvPr/>
        </p:nvSpPr>
        <p:spPr>
          <a:xfrm rot="2435329">
            <a:off x="3663955" y="3823947"/>
            <a:ext cx="2118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Access to Market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7" name="直接箭头连接符 46"/>
          <p:cNvCxnSpPr/>
          <p:nvPr/>
        </p:nvCxnSpPr>
        <p:spPr>
          <a:xfrm>
            <a:off x="2639958" y="3134788"/>
            <a:ext cx="2436128" cy="2167153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图片 2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4404" y="3724496"/>
            <a:ext cx="552756" cy="5527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</p:pic>
      <p:sp>
        <p:nvSpPr>
          <p:cNvPr id="52" name="文本框 51"/>
          <p:cNvSpPr txBox="1"/>
          <p:nvPr/>
        </p:nvSpPr>
        <p:spPr>
          <a:xfrm rot="2435329">
            <a:off x="4057891" y="4337209"/>
            <a:ext cx="817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Offer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3" name="直接箭头连接符 52"/>
          <p:cNvCxnSpPr/>
          <p:nvPr/>
        </p:nvCxnSpPr>
        <p:spPr>
          <a:xfrm>
            <a:off x="1772868" y="3155621"/>
            <a:ext cx="3257209" cy="2915837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图片 5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1309" y="4449511"/>
            <a:ext cx="591717" cy="59171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</p:pic>
      <p:sp>
        <p:nvSpPr>
          <p:cNvPr id="72" name="文本框 71"/>
          <p:cNvSpPr txBox="1"/>
          <p:nvPr/>
        </p:nvSpPr>
        <p:spPr>
          <a:xfrm rot="2435329">
            <a:off x="3626161" y="5122217"/>
            <a:ext cx="1603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Renting Fee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3" name="直接箭头连接符 72"/>
          <p:cNvCxnSpPr/>
          <p:nvPr/>
        </p:nvCxnSpPr>
        <p:spPr>
          <a:xfrm flipV="1">
            <a:off x="6449622" y="2725794"/>
            <a:ext cx="2249560" cy="1974727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4" name="图片 7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8348" y="2858767"/>
            <a:ext cx="580596" cy="58059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</p:pic>
      <p:sp>
        <p:nvSpPr>
          <p:cNvPr id="75" name="文本框 74"/>
          <p:cNvSpPr txBox="1"/>
          <p:nvPr/>
        </p:nvSpPr>
        <p:spPr>
          <a:xfrm rot="19102836">
            <a:off x="6038470" y="3639785"/>
            <a:ext cx="2118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Access to Market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9" name="直接箭头连接符 78"/>
          <p:cNvCxnSpPr/>
          <p:nvPr/>
        </p:nvCxnSpPr>
        <p:spPr>
          <a:xfrm flipH="1">
            <a:off x="6844228" y="3113204"/>
            <a:ext cx="2299273" cy="2094092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3" name="图片 8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0334" y="4375388"/>
            <a:ext cx="552756" cy="5527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</p:pic>
      <p:sp>
        <p:nvSpPr>
          <p:cNvPr id="84" name="文本框 83"/>
          <p:cNvSpPr txBox="1"/>
          <p:nvPr/>
        </p:nvSpPr>
        <p:spPr>
          <a:xfrm rot="18929813">
            <a:off x="7335761" y="3672821"/>
            <a:ext cx="1352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Request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5" name="直接箭头连接符 84"/>
          <p:cNvCxnSpPr/>
          <p:nvPr/>
        </p:nvCxnSpPr>
        <p:spPr>
          <a:xfrm flipH="1">
            <a:off x="6965068" y="3131995"/>
            <a:ext cx="3102421" cy="2877681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4" name="图片 9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7912" y="4359681"/>
            <a:ext cx="591717" cy="59171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</p:pic>
      <p:sp>
        <p:nvSpPr>
          <p:cNvPr id="95" name="文本框 94"/>
          <p:cNvSpPr txBox="1"/>
          <p:nvPr/>
        </p:nvSpPr>
        <p:spPr>
          <a:xfrm rot="18929813">
            <a:off x="6821506" y="4986386"/>
            <a:ext cx="1569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Renting Fee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8" name="文本框 97"/>
          <p:cNvSpPr txBox="1"/>
          <p:nvPr/>
        </p:nvSpPr>
        <p:spPr>
          <a:xfrm rot="18929813">
            <a:off x="8386743" y="3573382"/>
            <a:ext cx="1569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Service Fee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0" y="260959"/>
            <a:ext cx="2639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Business Model</a:t>
            </a:r>
          </a:p>
        </p:txBody>
      </p:sp>
    </p:spTree>
    <p:extLst>
      <p:ext uri="{BB962C8B-B14F-4D97-AF65-F5344CB8AC3E}">
        <p14:creationId xmlns:p14="http://schemas.microsoft.com/office/powerpoint/2010/main" val="1922237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Click="0" advTm="0">
        <p:random/>
      </p:transition>
    </mc:Choice>
    <mc:Fallback xmlns="">
      <p:transition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bldLvl="0" animBg="1"/>
      <p:bldP spid="66" grpId="0"/>
      <p:bldP spid="21" grpId="0" bldLvl="0" animBg="1"/>
      <p:bldP spid="22" grpId="0"/>
      <p:bldP spid="23" grpId="0" bldLvl="0" animBg="1"/>
      <p:bldP spid="2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任意多边形: 形状 42"/>
          <p:cNvSpPr/>
          <p:nvPr/>
        </p:nvSpPr>
        <p:spPr>
          <a:xfrm flipV="1">
            <a:off x="0" y="0"/>
            <a:ext cx="2077720" cy="808355"/>
          </a:xfrm>
          <a:custGeom>
            <a:avLst/>
            <a:gdLst>
              <a:gd name="connsiteX0" fmla="*/ 950582 w 1904596"/>
              <a:gd name="connsiteY0" fmla="*/ 988918 h 1940426"/>
              <a:gd name="connsiteX1" fmla="*/ 1417551 w 1904596"/>
              <a:gd name="connsiteY1" fmla="*/ 1940426 h 1940426"/>
              <a:gd name="connsiteX2" fmla="*/ 1368846 w 1904596"/>
              <a:gd name="connsiteY2" fmla="*/ 1940426 h 1940426"/>
              <a:gd name="connsiteX3" fmla="*/ 950410 w 1904596"/>
              <a:gd name="connsiteY3" fmla="*/ 1087810 h 1940426"/>
              <a:gd name="connsiteX4" fmla="*/ 531974 w 1904596"/>
              <a:gd name="connsiteY4" fmla="*/ 1940426 h 1940426"/>
              <a:gd name="connsiteX5" fmla="*/ 483613 w 1904596"/>
              <a:gd name="connsiteY5" fmla="*/ 1940426 h 1940426"/>
              <a:gd name="connsiteX6" fmla="*/ 950924 w 1904596"/>
              <a:gd name="connsiteY6" fmla="*/ 791134 h 1940426"/>
              <a:gd name="connsiteX7" fmla="*/ 1514959 w 1904596"/>
              <a:gd name="connsiteY7" fmla="*/ 1940426 h 1940426"/>
              <a:gd name="connsiteX8" fmla="*/ 1466255 w 1904596"/>
              <a:gd name="connsiteY8" fmla="*/ 1940426 h 1940426"/>
              <a:gd name="connsiteX9" fmla="*/ 950753 w 1904596"/>
              <a:gd name="connsiteY9" fmla="*/ 890026 h 1940426"/>
              <a:gd name="connsiteX10" fmla="*/ 435251 w 1904596"/>
              <a:gd name="connsiteY10" fmla="*/ 1940426 h 1940426"/>
              <a:gd name="connsiteX11" fmla="*/ 386890 w 1904596"/>
              <a:gd name="connsiteY11" fmla="*/ 1940426 h 1940426"/>
              <a:gd name="connsiteX12" fmla="*/ 951268 w 1904596"/>
              <a:gd name="connsiteY12" fmla="*/ 593351 h 1940426"/>
              <a:gd name="connsiteX13" fmla="*/ 1612369 w 1904596"/>
              <a:gd name="connsiteY13" fmla="*/ 1940426 h 1940426"/>
              <a:gd name="connsiteX14" fmla="*/ 1563664 w 1904596"/>
              <a:gd name="connsiteY14" fmla="*/ 1940426 h 1940426"/>
              <a:gd name="connsiteX15" fmla="*/ 951096 w 1904596"/>
              <a:gd name="connsiteY15" fmla="*/ 692243 h 1940426"/>
              <a:gd name="connsiteX16" fmla="*/ 338529 w 1904596"/>
              <a:gd name="connsiteY16" fmla="*/ 1940426 h 1940426"/>
              <a:gd name="connsiteX17" fmla="*/ 290168 w 1904596"/>
              <a:gd name="connsiteY17" fmla="*/ 1940426 h 1940426"/>
              <a:gd name="connsiteX18" fmla="*/ 951611 w 1904596"/>
              <a:gd name="connsiteY18" fmla="*/ 395567 h 1940426"/>
              <a:gd name="connsiteX19" fmla="*/ 1709778 w 1904596"/>
              <a:gd name="connsiteY19" fmla="*/ 1940426 h 1940426"/>
              <a:gd name="connsiteX20" fmla="*/ 1661073 w 1904596"/>
              <a:gd name="connsiteY20" fmla="*/ 1940426 h 1940426"/>
              <a:gd name="connsiteX21" fmla="*/ 951439 w 1904596"/>
              <a:gd name="connsiteY21" fmla="*/ 494459 h 1940426"/>
              <a:gd name="connsiteX22" fmla="*/ 241806 w 1904596"/>
              <a:gd name="connsiteY22" fmla="*/ 1940426 h 1940426"/>
              <a:gd name="connsiteX23" fmla="*/ 193445 w 1904596"/>
              <a:gd name="connsiteY23" fmla="*/ 1940426 h 1940426"/>
              <a:gd name="connsiteX24" fmla="*/ 951955 w 1904596"/>
              <a:gd name="connsiteY24" fmla="*/ 197784 h 1940426"/>
              <a:gd name="connsiteX25" fmla="*/ 1807187 w 1904596"/>
              <a:gd name="connsiteY25" fmla="*/ 1940426 h 1940426"/>
              <a:gd name="connsiteX26" fmla="*/ 1758483 w 1904596"/>
              <a:gd name="connsiteY26" fmla="*/ 1940426 h 1940426"/>
              <a:gd name="connsiteX27" fmla="*/ 951783 w 1904596"/>
              <a:gd name="connsiteY27" fmla="*/ 296675 h 1940426"/>
              <a:gd name="connsiteX28" fmla="*/ 145084 w 1904596"/>
              <a:gd name="connsiteY28" fmla="*/ 1940426 h 1940426"/>
              <a:gd name="connsiteX29" fmla="*/ 96723 w 1904596"/>
              <a:gd name="connsiteY29" fmla="*/ 1940426 h 1940426"/>
              <a:gd name="connsiteX30" fmla="*/ 952298 w 1904596"/>
              <a:gd name="connsiteY30" fmla="*/ 0 h 1940426"/>
              <a:gd name="connsiteX31" fmla="*/ 1904596 w 1904596"/>
              <a:gd name="connsiteY31" fmla="*/ 1940426 h 1940426"/>
              <a:gd name="connsiteX32" fmla="*/ 1855891 w 1904596"/>
              <a:gd name="connsiteY32" fmla="*/ 1940426 h 1940426"/>
              <a:gd name="connsiteX33" fmla="*/ 952126 w 1904596"/>
              <a:gd name="connsiteY33" fmla="*/ 98892 h 1940426"/>
              <a:gd name="connsiteX34" fmla="*/ 48361 w 1904596"/>
              <a:gd name="connsiteY34" fmla="*/ 1940426 h 1940426"/>
              <a:gd name="connsiteX35" fmla="*/ 0 w 1904596"/>
              <a:gd name="connsiteY35" fmla="*/ 1940426 h 1940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904596" h="1940426">
                <a:moveTo>
                  <a:pt x="950582" y="988918"/>
                </a:moveTo>
                <a:lnTo>
                  <a:pt x="1417551" y="1940426"/>
                </a:lnTo>
                <a:lnTo>
                  <a:pt x="1368846" y="1940426"/>
                </a:lnTo>
                <a:lnTo>
                  <a:pt x="950410" y="1087810"/>
                </a:lnTo>
                <a:lnTo>
                  <a:pt x="531974" y="1940426"/>
                </a:lnTo>
                <a:lnTo>
                  <a:pt x="483613" y="1940426"/>
                </a:lnTo>
                <a:close/>
                <a:moveTo>
                  <a:pt x="950924" y="791134"/>
                </a:moveTo>
                <a:lnTo>
                  <a:pt x="1514959" y="1940426"/>
                </a:lnTo>
                <a:lnTo>
                  <a:pt x="1466255" y="1940426"/>
                </a:lnTo>
                <a:lnTo>
                  <a:pt x="950753" y="890026"/>
                </a:lnTo>
                <a:lnTo>
                  <a:pt x="435251" y="1940426"/>
                </a:lnTo>
                <a:lnTo>
                  <a:pt x="386890" y="1940426"/>
                </a:lnTo>
                <a:close/>
                <a:moveTo>
                  <a:pt x="951268" y="593351"/>
                </a:moveTo>
                <a:lnTo>
                  <a:pt x="1612369" y="1940426"/>
                </a:lnTo>
                <a:lnTo>
                  <a:pt x="1563664" y="1940426"/>
                </a:lnTo>
                <a:lnTo>
                  <a:pt x="951096" y="692243"/>
                </a:lnTo>
                <a:lnTo>
                  <a:pt x="338529" y="1940426"/>
                </a:lnTo>
                <a:lnTo>
                  <a:pt x="290168" y="1940426"/>
                </a:lnTo>
                <a:close/>
                <a:moveTo>
                  <a:pt x="951611" y="395567"/>
                </a:moveTo>
                <a:lnTo>
                  <a:pt x="1709778" y="1940426"/>
                </a:lnTo>
                <a:lnTo>
                  <a:pt x="1661073" y="1940426"/>
                </a:lnTo>
                <a:lnTo>
                  <a:pt x="951439" y="494459"/>
                </a:lnTo>
                <a:lnTo>
                  <a:pt x="241806" y="1940426"/>
                </a:lnTo>
                <a:lnTo>
                  <a:pt x="193445" y="1940426"/>
                </a:lnTo>
                <a:close/>
                <a:moveTo>
                  <a:pt x="951955" y="197784"/>
                </a:moveTo>
                <a:lnTo>
                  <a:pt x="1807187" y="1940426"/>
                </a:lnTo>
                <a:lnTo>
                  <a:pt x="1758483" y="1940426"/>
                </a:lnTo>
                <a:lnTo>
                  <a:pt x="951783" y="296675"/>
                </a:lnTo>
                <a:lnTo>
                  <a:pt x="145084" y="1940426"/>
                </a:lnTo>
                <a:lnTo>
                  <a:pt x="96723" y="1940426"/>
                </a:lnTo>
                <a:close/>
                <a:moveTo>
                  <a:pt x="952298" y="0"/>
                </a:moveTo>
                <a:lnTo>
                  <a:pt x="1904596" y="1940426"/>
                </a:lnTo>
                <a:lnTo>
                  <a:pt x="1855891" y="1940426"/>
                </a:lnTo>
                <a:lnTo>
                  <a:pt x="952126" y="98892"/>
                </a:lnTo>
                <a:lnTo>
                  <a:pt x="48361" y="1940426"/>
                </a:lnTo>
                <a:lnTo>
                  <a:pt x="0" y="1940426"/>
                </a:lnTo>
                <a:close/>
              </a:path>
            </a:pathLst>
          </a:custGeom>
          <a:noFill/>
          <a:ln w="3175">
            <a:solidFill>
              <a:srgbClr val="D5B8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cs typeface="+mn-ea"/>
                <a:sym typeface="+mn-lt"/>
              </a:rPr>
              <a:t>   </a:t>
            </a:r>
          </a:p>
        </p:txBody>
      </p:sp>
      <p:sp>
        <p:nvSpPr>
          <p:cNvPr id="2" name="任意多边形: 形状 42"/>
          <p:cNvSpPr/>
          <p:nvPr/>
        </p:nvSpPr>
        <p:spPr>
          <a:xfrm rot="5400000" flipV="1">
            <a:off x="11362055" y="6099810"/>
            <a:ext cx="1137920" cy="521335"/>
          </a:xfrm>
          <a:custGeom>
            <a:avLst/>
            <a:gdLst>
              <a:gd name="connsiteX0" fmla="*/ 950582 w 1904596"/>
              <a:gd name="connsiteY0" fmla="*/ 988918 h 1940426"/>
              <a:gd name="connsiteX1" fmla="*/ 1417551 w 1904596"/>
              <a:gd name="connsiteY1" fmla="*/ 1940426 h 1940426"/>
              <a:gd name="connsiteX2" fmla="*/ 1368846 w 1904596"/>
              <a:gd name="connsiteY2" fmla="*/ 1940426 h 1940426"/>
              <a:gd name="connsiteX3" fmla="*/ 950410 w 1904596"/>
              <a:gd name="connsiteY3" fmla="*/ 1087810 h 1940426"/>
              <a:gd name="connsiteX4" fmla="*/ 531974 w 1904596"/>
              <a:gd name="connsiteY4" fmla="*/ 1940426 h 1940426"/>
              <a:gd name="connsiteX5" fmla="*/ 483613 w 1904596"/>
              <a:gd name="connsiteY5" fmla="*/ 1940426 h 1940426"/>
              <a:gd name="connsiteX6" fmla="*/ 950924 w 1904596"/>
              <a:gd name="connsiteY6" fmla="*/ 791134 h 1940426"/>
              <a:gd name="connsiteX7" fmla="*/ 1514959 w 1904596"/>
              <a:gd name="connsiteY7" fmla="*/ 1940426 h 1940426"/>
              <a:gd name="connsiteX8" fmla="*/ 1466255 w 1904596"/>
              <a:gd name="connsiteY8" fmla="*/ 1940426 h 1940426"/>
              <a:gd name="connsiteX9" fmla="*/ 950753 w 1904596"/>
              <a:gd name="connsiteY9" fmla="*/ 890026 h 1940426"/>
              <a:gd name="connsiteX10" fmla="*/ 435251 w 1904596"/>
              <a:gd name="connsiteY10" fmla="*/ 1940426 h 1940426"/>
              <a:gd name="connsiteX11" fmla="*/ 386890 w 1904596"/>
              <a:gd name="connsiteY11" fmla="*/ 1940426 h 1940426"/>
              <a:gd name="connsiteX12" fmla="*/ 951268 w 1904596"/>
              <a:gd name="connsiteY12" fmla="*/ 593351 h 1940426"/>
              <a:gd name="connsiteX13" fmla="*/ 1612369 w 1904596"/>
              <a:gd name="connsiteY13" fmla="*/ 1940426 h 1940426"/>
              <a:gd name="connsiteX14" fmla="*/ 1563664 w 1904596"/>
              <a:gd name="connsiteY14" fmla="*/ 1940426 h 1940426"/>
              <a:gd name="connsiteX15" fmla="*/ 951096 w 1904596"/>
              <a:gd name="connsiteY15" fmla="*/ 692243 h 1940426"/>
              <a:gd name="connsiteX16" fmla="*/ 338529 w 1904596"/>
              <a:gd name="connsiteY16" fmla="*/ 1940426 h 1940426"/>
              <a:gd name="connsiteX17" fmla="*/ 290168 w 1904596"/>
              <a:gd name="connsiteY17" fmla="*/ 1940426 h 1940426"/>
              <a:gd name="connsiteX18" fmla="*/ 951611 w 1904596"/>
              <a:gd name="connsiteY18" fmla="*/ 395567 h 1940426"/>
              <a:gd name="connsiteX19" fmla="*/ 1709778 w 1904596"/>
              <a:gd name="connsiteY19" fmla="*/ 1940426 h 1940426"/>
              <a:gd name="connsiteX20" fmla="*/ 1661073 w 1904596"/>
              <a:gd name="connsiteY20" fmla="*/ 1940426 h 1940426"/>
              <a:gd name="connsiteX21" fmla="*/ 951439 w 1904596"/>
              <a:gd name="connsiteY21" fmla="*/ 494459 h 1940426"/>
              <a:gd name="connsiteX22" fmla="*/ 241806 w 1904596"/>
              <a:gd name="connsiteY22" fmla="*/ 1940426 h 1940426"/>
              <a:gd name="connsiteX23" fmla="*/ 193445 w 1904596"/>
              <a:gd name="connsiteY23" fmla="*/ 1940426 h 1940426"/>
              <a:gd name="connsiteX24" fmla="*/ 951955 w 1904596"/>
              <a:gd name="connsiteY24" fmla="*/ 197784 h 1940426"/>
              <a:gd name="connsiteX25" fmla="*/ 1807187 w 1904596"/>
              <a:gd name="connsiteY25" fmla="*/ 1940426 h 1940426"/>
              <a:gd name="connsiteX26" fmla="*/ 1758483 w 1904596"/>
              <a:gd name="connsiteY26" fmla="*/ 1940426 h 1940426"/>
              <a:gd name="connsiteX27" fmla="*/ 951783 w 1904596"/>
              <a:gd name="connsiteY27" fmla="*/ 296675 h 1940426"/>
              <a:gd name="connsiteX28" fmla="*/ 145084 w 1904596"/>
              <a:gd name="connsiteY28" fmla="*/ 1940426 h 1940426"/>
              <a:gd name="connsiteX29" fmla="*/ 96723 w 1904596"/>
              <a:gd name="connsiteY29" fmla="*/ 1940426 h 1940426"/>
              <a:gd name="connsiteX30" fmla="*/ 952298 w 1904596"/>
              <a:gd name="connsiteY30" fmla="*/ 0 h 1940426"/>
              <a:gd name="connsiteX31" fmla="*/ 1904596 w 1904596"/>
              <a:gd name="connsiteY31" fmla="*/ 1940426 h 1940426"/>
              <a:gd name="connsiteX32" fmla="*/ 1855891 w 1904596"/>
              <a:gd name="connsiteY32" fmla="*/ 1940426 h 1940426"/>
              <a:gd name="connsiteX33" fmla="*/ 952126 w 1904596"/>
              <a:gd name="connsiteY33" fmla="*/ 98892 h 1940426"/>
              <a:gd name="connsiteX34" fmla="*/ 48361 w 1904596"/>
              <a:gd name="connsiteY34" fmla="*/ 1940426 h 1940426"/>
              <a:gd name="connsiteX35" fmla="*/ 0 w 1904596"/>
              <a:gd name="connsiteY35" fmla="*/ 1940426 h 1940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904596" h="1940426">
                <a:moveTo>
                  <a:pt x="950582" y="988918"/>
                </a:moveTo>
                <a:lnTo>
                  <a:pt x="1417551" y="1940426"/>
                </a:lnTo>
                <a:lnTo>
                  <a:pt x="1368846" y="1940426"/>
                </a:lnTo>
                <a:lnTo>
                  <a:pt x="950410" y="1087810"/>
                </a:lnTo>
                <a:lnTo>
                  <a:pt x="531974" y="1940426"/>
                </a:lnTo>
                <a:lnTo>
                  <a:pt x="483613" y="1940426"/>
                </a:lnTo>
                <a:close/>
                <a:moveTo>
                  <a:pt x="950924" y="791134"/>
                </a:moveTo>
                <a:lnTo>
                  <a:pt x="1514959" y="1940426"/>
                </a:lnTo>
                <a:lnTo>
                  <a:pt x="1466255" y="1940426"/>
                </a:lnTo>
                <a:lnTo>
                  <a:pt x="950753" y="890026"/>
                </a:lnTo>
                <a:lnTo>
                  <a:pt x="435251" y="1940426"/>
                </a:lnTo>
                <a:lnTo>
                  <a:pt x="386890" y="1940426"/>
                </a:lnTo>
                <a:close/>
                <a:moveTo>
                  <a:pt x="951268" y="593351"/>
                </a:moveTo>
                <a:lnTo>
                  <a:pt x="1612369" y="1940426"/>
                </a:lnTo>
                <a:lnTo>
                  <a:pt x="1563664" y="1940426"/>
                </a:lnTo>
                <a:lnTo>
                  <a:pt x="951096" y="692243"/>
                </a:lnTo>
                <a:lnTo>
                  <a:pt x="338529" y="1940426"/>
                </a:lnTo>
                <a:lnTo>
                  <a:pt x="290168" y="1940426"/>
                </a:lnTo>
                <a:close/>
                <a:moveTo>
                  <a:pt x="951611" y="395567"/>
                </a:moveTo>
                <a:lnTo>
                  <a:pt x="1709778" y="1940426"/>
                </a:lnTo>
                <a:lnTo>
                  <a:pt x="1661073" y="1940426"/>
                </a:lnTo>
                <a:lnTo>
                  <a:pt x="951439" y="494459"/>
                </a:lnTo>
                <a:lnTo>
                  <a:pt x="241806" y="1940426"/>
                </a:lnTo>
                <a:lnTo>
                  <a:pt x="193445" y="1940426"/>
                </a:lnTo>
                <a:close/>
                <a:moveTo>
                  <a:pt x="951955" y="197784"/>
                </a:moveTo>
                <a:lnTo>
                  <a:pt x="1807187" y="1940426"/>
                </a:lnTo>
                <a:lnTo>
                  <a:pt x="1758483" y="1940426"/>
                </a:lnTo>
                <a:lnTo>
                  <a:pt x="951783" y="296675"/>
                </a:lnTo>
                <a:lnTo>
                  <a:pt x="145084" y="1940426"/>
                </a:lnTo>
                <a:lnTo>
                  <a:pt x="96723" y="1940426"/>
                </a:lnTo>
                <a:close/>
                <a:moveTo>
                  <a:pt x="952298" y="0"/>
                </a:moveTo>
                <a:lnTo>
                  <a:pt x="1904596" y="1940426"/>
                </a:lnTo>
                <a:lnTo>
                  <a:pt x="1855891" y="1940426"/>
                </a:lnTo>
                <a:lnTo>
                  <a:pt x="952126" y="98892"/>
                </a:lnTo>
                <a:lnTo>
                  <a:pt x="48361" y="1940426"/>
                </a:lnTo>
                <a:lnTo>
                  <a:pt x="0" y="1940426"/>
                </a:lnTo>
                <a:close/>
              </a:path>
            </a:pathLst>
          </a:custGeom>
          <a:noFill/>
          <a:ln w="3175">
            <a:solidFill>
              <a:srgbClr val="D5B8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  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4345035" y="231472"/>
            <a:ext cx="34340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spc="300" dirty="0">
                <a:gradFill>
                  <a:gsLst>
                    <a:gs pos="0">
                      <a:srgbClr val="EAD9C5"/>
                    </a:gs>
                    <a:gs pos="100000">
                      <a:schemeClr val="bg1"/>
                    </a:gs>
                  </a:gsLst>
                  <a:lin ang="162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Milestones</a:t>
            </a:r>
            <a:endParaRPr lang="zh-CN" altLang="en-US" sz="4000" b="1" spc="300" dirty="0">
              <a:gradFill>
                <a:gsLst>
                  <a:gs pos="0">
                    <a:srgbClr val="EAD9C5"/>
                  </a:gs>
                  <a:gs pos="100000">
                    <a:schemeClr val="bg1"/>
                  </a:gs>
                </a:gsLst>
                <a:lin ang="16200000" scaled="0"/>
              </a:gra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7" name="梯形 6"/>
          <p:cNvSpPr/>
          <p:nvPr/>
        </p:nvSpPr>
        <p:spPr>
          <a:xfrm rot="5400000">
            <a:off x="582147" y="1858400"/>
            <a:ext cx="2073370" cy="1974111"/>
          </a:xfrm>
          <a:prstGeom prst="trapezoid">
            <a:avLst/>
          </a:prstGeom>
          <a:gradFill>
            <a:gsLst>
              <a:gs pos="0">
                <a:srgbClr val="D5B898"/>
              </a:gs>
              <a:gs pos="100000">
                <a:srgbClr val="B49374"/>
              </a:gs>
            </a:gsLst>
            <a:lin ang="5400000" scaled="0"/>
          </a:gradFill>
          <a:ln>
            <a:noFill/>
          </a:ln>
          <a:effectLst>
            <a:outerShdw blurRad="76200" dir="13500000" sy="23000" kx="1200000" algn="br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24" name="直接连接符 23"/>
          <p:cNvCxnSpPr/>
          <p:nvPr/>
        </p:nvCxnSpPr>
        <p:spPr>
          <a:xfrm>
            <a:off x="1795836" y="3882141"/>
            <a:ext cx="0" cy="533828"/>
          </a:xfrm>
          <a:prstGeom prst="line">
            <a:avLst/>
          </a:prstGeom>
          <a:ln w="15875">
            <a:solidFill>
              <a:srgbClr val="EAD9C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/>
        </p:nvGrpSpPr>
        <p:grpSpPr>
          <a:xfrm>
            <a:off x="370261" y="1262559"/>
            <a:ext cx="2850515" cy="5160010"/>
            <a:chOff x="1523" y="-2217"/>
            <a:chExt cx="4489" cy="8126"/>
          </a:xfrm>
        </p:grpSpPr>
        <p:sp>
          <p:nvSpPr>
            <p:cNvPr id="6" name="TextBox 45"/>
            <p:cNvSpPr txBox="1"/>
            <p:nvPr/>
          </p:nvSpPr>
          <p:spPr>
            <a:xfrm>
              <a:off x="2124" y="-2217"/>
              <a:ext cx="3120" cy="663"/>
            </a:xfrm>
            <a:prstGeom prst="rect">
              <a:avLst/>
            </a:prstGeom>
          </p:spPr>
          <p:txBody>
            <a:bodyPr vert="horz" wrap="none" lIns="0" tIns="0" rIns="0" bIns="0" anchor="b" anchorCtr="1">
              <a:noAutofit/>
            </a:bodyPr>
            <a:lstStyle/>
            <a:p>
              <a:pPr algn="ctr"/>
              <a:r>
                <a:rPr lang="en-US" altLang="zh-CN" sz="2000" b="1" kern="9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Platform Construction </a:t>
              </a:r>
            </a:p>
            <a:p>
              <a:pPr algn="ctr"/>
              <a:r>
                <a:rPr lang="en-US" altLang="zh-CN" sz="2000" b="1" kern="9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And trial operation</a:t>
              </a:r>
              <a:endParaRPr lang="zh-CN" altLang="en-US" sz="2000" b="1" kern="9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9" name="TextBox 46"/>
            <p:cNvSpPr txBox="1"/>
            <p:nvPr/>
          </p:nvSpPr>
          <p:spPr>
            <a:xfrm>
              <a:off x="1523" y="2902"/>
              <a:ext cx="4489" cy="3007"/>
            </a:xfrm>
            <a:prstGeom prst="rect">
              <a:avLst/>
            </a:prstGeom>
          </p:spPr>
          <p:txBody>
            <a:bodyPr vert="horz" wrap="square" lIns="0" tIns="0" rIns="0" bIns="0" anchor="t" anchorCtr="1">
              <a:noAutofit/>
            </a:bodyPr>
            <a:lstStyle/>
            <a:p>
              <a:pPr marL="171450" lvl="0" indent="-1714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en-US" altLang="zh-CN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Advertising</a:t>
              </a:r>
            </a:p>
            <a:p>
              <a:pPr marL="171450" lvl="0" indent="-1714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en-US" altLang="zh-CN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Free membership</a:t>
              </a:r>
            </a:p>
            <a:p>
              <a:pPr marL="171450" lvl="0" indent="-1714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en-US" altLang="zh-CN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Mainly for individuals</a:t>
              </a:r>
            </a:p>
            <a:p>
              <a:pPr marL="171450" lvl="0" indent="-1714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en-US" altLang="zh-CN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Art communication and education</a:t>
              </a:r>
              <a:endPara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pic>
        <p:nvPicPr>
          <p:cNvPr id="11" name="图片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2262" y="2439908"/>
            <a:ext cx="811095" cy="811095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498348" y="2477949"/>
            <a:ext cx="14873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</a:p>
          <a:p>
            <a:pPr algn="ctr"/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MONTH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梯形 30"/>
          <p:cNvSpPr/>
          <p:nvPr/>
        </p:nvSpPr>
        <p:spPr>
          <a:xfrm rot="5400000">
            <a:off x="3535948" y="1858400"/>
            <a:ext cx="2073370" cy="1974111"/>
          </a:xfrm>
          <a:prstGeom prst="trapezoid">
            <a:avLst/>
          </a:prstGeom>
          <a:gradFill>
            <a:gsLst>
              <a:gs pos="0">
                <a:srgbClr val="D5B898"/>
              </a:gs>
              <a:gs pos="100000">
                <a:srgbClr val="B49374"/>
              </a:gs>
            </a:gsLst>
            <a:lin ang="5400000" scaled="0"/>
          </a:gradFill>
          <a:ln>
            <a:noFill/>
          </a:ln>
          <a:effectLst>
            <a:outerShdw blurRad="76200" dir="13500000" sy="23000" kx="1200000" algn="br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32" name="直接连接符 31"/>
          <p:cNvCxnSpPr/>
          <p:nvPr/>
        </p:nvCxnSpPr>
        <p:spPr>
          <a:xfrm>
            <a:off x="4749637" y="3882141"/>
            <a:ext cx="0" cy="533828"/>
          </a:xfrm>
          <a:prstGeom prst="line">
            <a:avLst/>
          </a:prstGeom>
          <a:ln w="15875">
            <a:solidFill>
              <a:srgbClr val="EAD9C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组合 32"/>
          <p:cNvGrpSpPr/>
          <p:nvPr/>
        </p:nvGrpSpPr>
        <p:grpSpPr>
          <a:xfrm>
            <a:off x="3299900" y="1112699"/>
            <a:ext cx="2850515" cy="5309870"/>
            <a:chOff x="1523" y="-2453"/>
            <a:chExt cx="4489" cy="8362"/>
          </a:xfrm>
        </p:grpSpPr>
        <p:sp>
          <p:nvSpPr>
            <p:cNvPr id="34" name="TextBox 45"/>
            <p:cNvSpPr txBox="1"/>
            <p:nvPr/>
          </p:nvSpPr>
          <p:spPr>
            <a:xfrm>
              <a:off x="1973" y="-2453"/>
              <a:ext cx="3120" cy="663"/>
            </a:xfrm>
            <a:prstGeom prst="rect">
              <a:avLst/>
            </a:prstGeom>
          </p:spPr>
          <p:txBody>
            <a:bodyPr vert="horz" wrap="none" lIns="0" tIns="0" rIns="0" bIns="0" anchor="b" anchorCtr="1">
              <a:noAutofit/>
            </a:bodyPr>
            <a:lstStyle/>
            <a:p>
              <a:pPr algn="ctr"/>
              <a:r>
                <a:rPr lang="en-US" altLang="zh-CN" sz="2000" b="1" kern="9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Official operation</a:t>
              </a:r>
              <a:endParaRPr lang="zh-CN" altLang="en-US" sz="2000" b="1" kern="9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35" name="TextBox 46"/>
            <p:cNvSpPr txBox="1"/>
            <p:nvPr/>
          </p:nvSpPr>
          <p:spPr>
            <a:xfrm>
              <a:off x="1523" y="2902"/>
              <a:ext cx="4489" cy="3007"/>
            </a:xfrm>
            <a:prstGeom prst="rect">
              <a:avLst/>
            </a:prstGeom>
          </p:spPr>
          <p:txBody>
            <a:bodyPr vert="horz" wrap="square" lIns="0" tIns="0" rIns="0" bIns="0" anchor="t" anchorCtr="1">
              <a:noAutofit/>
            </a:bodyPr>
            <a:lstStyle/>
            <a:p>
              <a:pPr marL="171450" lvl="0" indent="-1714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en-US" altLang="zh-CN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100,000</a:t>
              </a:r>
              <a:r>
                <a:rPr lang="en-US" altLang="zh-CN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 downloads</a:t>
              </a:r>
            </a:p>
            <a:p>
              <a:pPr marL="171450" lvl="0" indent="-1714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en-US" altLang="zh-CN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Free membership</a:t>
              </a:r>
            </a:p>
            <a:p>
              <a:pPr marL="171450" lvl="0" indent="-1714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en-US" altLang="zh-CN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Looking for entertainment company cooperation</a:t>
              </a:r>
            </a:p>
          </p:txBody>
        </p:sp>
      </p:grpSp>
      <p:sp>
        <p:nvSpPr>
          <p:cNvPr id="37" name="文本框 36"/>
          <p:cNvSpPr txBox="1"/>
          <p:nvPr/>
        </p:nvSpPr>
        <p:spPr>
          <a:xfrm>
            <a:off x="3452149" y="2477949"/>
            <a:ext cx="14873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</a:p>
          <a:p>
            <a:pPr algn="ctr"/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YEAR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2448" y="2452002"/>
            <a:ext cx="736305" cy="736305"/>
          </a:xfrm>
          <a:prstGeom prst="rect">
            <a:avLst/>
          </a:prstGeom>
        </p:spPr>
      </p:pic>
      <p:sp>
        <p:nvSpPr>
          <p:cNvPr id="39" name="梯形 38"/>
          <p:cNvSpPr/>
          <p:nvPr/>
        </p:nvSpPr>
        <p:spPr>
          <a:xfrm rot="5400000">
            <a:off x="6452809" y="1858400"/>
            <a:ext cx="2073370" cy="1974111"/>
          </a:xfrm>
          <a:prstGeom prst="trapezoid">
            <a:avLst/>
          </a:prstGeom>
          <a:gradFill>
            <a:gsLst>
              <a:gs pos="0">
                <a:srgbClr val="D5B898"/>
              </a:gs>
              <a:gs pos="100000">
                <a:srgbClr val="B49374"/>
              </a:gs>
            </a:gsLst>
            <a:lin ang="5400000" scaled="0"/>
          </a:gradFill>
          <a:ln>
            <a:noFill/>
          </a:ln>
          <a:effectLst>
            <a:outerShdw blurRad="76200" dir="13500000" sy="23000" kx="1200000" algn="br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41" name="直接连接符 40"/>
          <p:cNvCxnSpPr/>
          <p:nvPr/>
        </p:nvCxnSpPr>
        <p:spPr>
          <a:xfrm>
            <a:off x="7666498" y="3882141"/>
            <a:ext cx="0" cy="533828"/>
          </a:xfrm>
          <a:prstGeom prst="line">
            <a:avLst/>
          </a:prstGeom>
          <a:ln w="15875">
            <a:solidFill>
              <a:srgbClr val="EAD9C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组合 41"/>
          <p:cNvGrpSpPr/>
          <p:nvPr/>
        </p:nvGrpSpPr>
        <p:grpSpPr>
          <a:xfrm>
            <a:off x="6216761" y="1112699"/>
            <a:ext cx="3092450" cy="5309870"/>
            <a:chOff x="1523" y="-2453"/>
            <a:chExt cx="4870" cy="8362"/>
          </a:xfrm>
        </p:grpSpPr>
        <p:sp>
          <p:nvSpPr>
            <p:cNvPr id="44" name="TextBox 45"/>
            <p:cNvSpPr txBox="1"/>
            <p:nvPr/>
          </p:nvSpPr>
          <p:spPr>
            <a:xfrm>
              <a:off x="1973" y="-2453"/>
              <a:ext cx="3120" cy="663"/>
            </a:xfrm>
            <a:prstGeom prst="rect">
              <a:avLst/>
            </a:prstGeom>
          </p:spPr>
          <p:txBody>
            <a:bodyPr vert="horz" wrap="none" lIns="0" tIns="0" rIns="0" bIns="0" anchor="b" anchorCtr="1">
              <a:noAutofit/>
            </a:bodyPr>
            <a:lstStyle/>
            <a:p>
              <a:pPr algn="ctr"/>
              <a:r>
                <a:rPr lang="en-US" altLang="zh-CN" sz="2000" b="1" kern="9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Expanding market</a:t>
              </a:r>
              <a:endParaRPr lang="zh-CN" altLang="en-US" sz="2000" b="1" kern="9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45" name="TextBox 46"/>
            <p:cNvSpPr txBox="1"/>
            <p:nvPr/>
          </p:nvSpPr>
          <p:spPr>
            <a:xfrm>
              <a:off x="1523" y="2902"/>
              <a:ext cx="4870" cy="3007"/>
            </a:xfrm>
            <a:prstGeom prst="rect">
              <a:avLst/>
            </a:prstGeom>
          </p:spPr>
          <p:txBody>
            <a:bodyPr vert="horz" wrap="square" lIns="0" tIns="0" rIns="0" bIns="0" anchor="t" anchorCtr="1">
              <a:noAutofit/>
            </a:bodyPr>
            <a:lstStyle/>
            <a:p>
              <a:pPr marL="171450" lvl="0" indent="-1714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en-US" altLang="zh-CN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1 million </a:t>
              </a:r>
              <a:r>
                <a:rPr lang="en-US" altLang="zh-CN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users</a:t>
              </a:r>
            </a:p>
            <a:p>
              <a:pPr marL="171450" lvl="0" indent="-1714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en-US" altLang="zh-CN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Paid membership</a:t>
              </a:r>
            </a:p>
            <a:p>
              <a:pPr marL="171450" lvl="0" indent="-1714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en-US" altLang="zh-CN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Individuals to industries</a:t>
              </a:r>
            </a:p>
            <a:p>
              <a:pPr marL="171450" lvl="0" indent="-1714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en-US" altLang="zh-CN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Standard audit and problem-solving mechanism</a:t>
              </a:r>
            </a:p>
          </p:txBody>
        </p:sp>
      </p:grpSp>
      <p:sp>
        <p:nvSpPr>
          <p:cNvPr id="46" name="文本框 45"/>
          <p:cNvSpPr txBox="1"/>
          <p:nvPr/>
        </p:nvSpPr>
        <p:spPr>
          <a:xfrm>
            <a:off x="6369010" y="2477949"/>
            <a:ext cx="14873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</a:p>
          <a:p>
            <a:pPr algn="ctr"/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YEAR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8" name="图片 4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2381" y="2418715"/>
            <a:ext cx="794800" cy="794800"/>
          </a:xfrm>
          <a:prstGeom prst="rect">
            <a:avLst/>
          </a:prstGeom>
        </p:spPr>
      </p:pic>
      <p:sp>
        <p:nvSpPr>
          <p:cNvPr id="49" name="梯形 48"/>
          <p:cNvSpPr/>
          <p:nvPr/>
        </p:nvSpPr>
        <p:spPr>
          <a:xfrm rot="5400000">
            <a:off x="9347778" y="1811671"/>
            <a:ext cx="2073370" cy="1974111"/>
          </a:xfrm>
          <a:prstGeom prst="trapezoid">
            <a:avLst/>
          </a:prstGeom>
          <a:gradFill>
            <a:gsLst>
              <a:gs pos="0">
                <a:srgbClr val="D5B898"/>
              </a:gs>
              <a:gs pos="100000">
                <a:srgbClr val="B49374"/>
              </a:gs>
            </a:gsLst>
            <a:lin ang="5400000" scaled="0"/>
          </a:gradFill>
          <a:ln>
            <a:noFill/>
          </a:ln>
          <a:effectLst>
            <a:outerShdw blurRad="76200" dir="13500000" sy="23000" kx="1200000" algn="br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50" name="直接连接符 49"/>
          <p:cNvCxnSpPr/>
          <p:nvPr/>
        </p:nvCxnSpPr>
        <p:spPr>
          <a:xfrm>
            <a:off x="10561467" y="3835412"/>
            <a:ext cx="0" cy="533828"/>
          </a:xfrm>
          <a:prstGeom prst="line">
            <a:avLst/>
          </a:prstGeom>
          <a:ln w="15875">
            <a:solidFill>
              <a:srgbClr val="EAD9C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组合 50"/>
          <p:cNvGrpSpPr/>
          <p:nvPr/>
        </p:nvGrpSpPr>
        <p:grpSpPr>
          <a:xfrm>
            <a:off x="9397407" y="1112699"/>
            <a:ext cx="2576830" cy="5309870"/>
            <a:chOff x="1523" y="-2453"/>
            <a:chExt cx="4058" cy="8362"/>
          </a:xfrm>
        </p:grpSpPr>
        <p:sp>
          <p:nvSpPr>
            <p:cNvPr id="52" name="TextBox 45"/>
            <p:cNvSpPr txBox="1"/>
            <p:nvPr/>
          </p:nvSpPr>
          <p:spPr>
            <a:xfrm>
              <a:off x="1558" y="-2453"/>
              <a:ext cx="3120" cy="663"/>
            </a:xfrm>
            <a:prstGeom prst="rect">
              <a:avLst/>
            </a:prstGeom>
          </p:spPr>
          <p:txBody>
            <a:bodyPr vert="horz" wrap="none" lIns="0" tIns="0" rIns="0" bIns="0" anchor="b" anchorCtr="1">
              <a:noAutofit/>
            </a:bodyPr>
            <a:lstStyle/>
            <a:p>
              <a:pPr algn="ctr"/>
              <a:r>
                <a:rPr lang="en-US" altLang="zh-CN" sz="2000" b="1" kern="9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Industrial chain</a:t>
              </a:r>
              <a:endParaRPr lang="zh-CN" altLang="en-US" sz="2000" b="1" kern="9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53" name="TextBox 46"/>
            <p:cNvSpPr txBox="1"/>
            <p:nvPr/>
          </p:nvSpPr>
          <p:spPr>
            <a:xfrm>
              <a:off x="1523" y="2902"/>
              <a:ext cx="4058" cy="3007"/>
            </a:xfrm>
            <a:prstGeom prst="rect">
              <a:avLst/>
            </a:prstGeom>
          </p:spPr>
          <p:txBody>
            <a:bodyPr vert="horz" wrap="square" lIns="0" tIns="0" rIns="0" bIns="0" anchor="t" anchorCtr="1">
              <a:noAutofit/>
            </a:bodyPr>
            <a:lstStyle/>
            <a:p>
              <a:pPr marL="171450" lvl="0" indent="-1714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en-US" altLang="zh-CN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1 million </a:t>
              </a:r>
              <a:r>
                <a:rPr lang="en-US" altLang="zh-CN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orders,</a:t>
              </a:r>
              <a:r>
                <a:rPr lang="en-US" altLang="zh-CN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 10 million </a:t>
              </a:r>
              <a:r>
                <a:rPr lang="en-US" altLang="zh-CN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turnover</a:t>
              </a:r>
            </a:p>
            <a:p>
              <a:pPr marL="171450" lvl="0" indent="-1714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en-US" altLang="zh-CN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Original culture IP</a:t>
              </a:r>
            </a:p>
          </p:txBody>
        </p:sp>
      </p:grpSp>
      <p:sp>
        <p:nvSpPr>
          <p:cNvPr id="54" name="文本框 53"/>
          <p:cNvSpPr txBox="1"/>
          <p:nvPr/>
        </p:nvSpPr>
        <p:spPr>
          <a:xfrm>
            <a:off x="9263979" y="2431220"/>
            <a:ext cx="14873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</a:p>
          <a:p>
            <a:pPr algn="ctr"/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YEAR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6" name="图片 5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3379" y="2467764"/>
            <a:ext cx="671342" cy="671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431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Click="0" advTm="0">
        <p:random/>
      </p:transition>
    </mc:Choice>
    <mc:Fallback xmlns="">
      <p:transition advClick="0" advTm="0">
        <p:random/>
      </p:transition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000"/>
                            </p:stCondLst>
                            <p:childTnLst>
                              <p:par>
                                <p:cTn id="46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500"/>
                            </p:stCondLst>
                            <p:childTnLst>
                              <p:par>
                                <p:cTn id="50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500"/>
                            </p:stCondLst>
                            <p:childTnLst>
                              <p:par>
                                <p:cTn id="61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  <p:bldP spid="31" grpId="0" bldLvl="0" animBg="1"/>
      <p:bldP spid="39" grpId="0" bldLvl="0" animBg="1"/>
      <p:bldP spid="49" grpId="0" bldLvl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图片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6702" y="993022"/>
            <a:ext cx="9894592" cy="5616325"/>
          </a:xfrm>
          <a:prstGeom prst="rect">
            <a:avLst/>
          </a:prstGeom>
        </p:spPr>
      </p:pic>
      <p:sp>
        <p:nvSpPr>
          <p:cNvPr id="43" name="任意多边形: 形状 42"/>
          <p:cNvSpPr/>
          <p:nvPr/>
        </p:nvSpPr>
        <p:spPr>
          <a:xfrm flipV="1">
            <a:off x="0" y="0"/>
            <a:ext cx="2077720" cy="808355"/>
          </a:xfrm>
          <a:custGeom>
            <a:avLst/>
            <a:gdLst>
              <a:gd name="connsiteX0" fmla="*/ 950582 w 1904596"/>
              <a:gd name="connsiteY0" fmla="*/ 988918 h 1940426"/>
              <a:gd name="connsiteX1" fmla="*/ 1417551 w 1904596"/>
              <a:gd name="connsiteY1" fmla="*/ 1940426 h 1940426"/>
              <a:gd name="connsiteX2" fmla="*/ 1368846 w 1904596"/>
              <a:gd name="connsiteY2" fmla="*/ 1940426 h 1940426"/>
              <a:gd name="connsiteX3" fmla="*/ 950410 w 1904596"/>
              <a:gd name="connsiteY3" fmla="*/ 1087810 h 1940426"/>
              <a:gd name="connsiteX4" fmla="*/ 531974 w 1904596"/>
              <a:gd name="connsiteY4" fmla="*/ 1940426 h 1940426"/>
              <a:gd name="connsiteX5" fmla="*/ 483613 w 1904596"/>
              <a:gd name="connsiteY5" fmla="*/ 1940426 h 1940426"/>
              <a:gd name="connsiteX6" fmla="*/ 950924 w 1904596"/>
              <a:gd name="connsiteY6" fmla="*/ 791134 h 1940426"/>
              <a:gd name="connsiteX7" fmla="*/ 1514959 w 1904596"/>
              <a:gd name="connsiteY7" fmla="*/ 1940426 h 1940426"/>
              <a:gd name="connsiteX8" fmla="*/ 1466255 w 1904596"/>
              <a:gd name="connsiteY8" fmla="*/ 1940426 h 1940426"/>
              <a:gd name="connsiteX9" fmla="*/ 950753 w 1904596"/>
              <a:gd name="connsiteY9" fmla="*/ 890026 h 1940426"/>
              <a:gd name="connsiteX10" fmla="*/ 435251 w 1904596"/>
              <a:gd name="connsiteY10" fmla="*/ 1940426 h 1940426"/>
              <a:gd name="connsiteX11" fmla="*/ 386890 w 1904596"/>
              <a:gd name="connsiteY11" fmla="*/ 1940426 h 1940426"/>
              <a:gd name="connsiteX12" fmla="*/ 951268 w 1904596"/>
              <a:gd name="connsiteY12" fmla="*/ 593351 h 1940426"/>
              <a:gd name="connsiteX13" fmla="*/ 1612369 w 1904596"/>
              <a:gd name="connsiteY13" fmla="*/ 1940426 h 1940426"/>
              <a:gd name="connsiteX14" fmla="*/ 1563664 w 1904596"/>
              <a:gd name="connsiteY14" fmla="*/ 1940426 h 1940426"/>
              <a:gd name="connsiteX15" fmla="*/ 951096 w 1904596"/>
              <a:gd name="connsiteY15" fmla="*/ 692243 h 1940426"/>
              <a:gd name="connsiteX16" fmla="*/ 338529 w 1904596"/>
              <a:gd name="connsiteY16" fmla="*/ 1940426 h 1940426"/>
              <a:gd name="connsiteX17" fmla="*/ 290168 w 1904596"/>
              <a:gd name="connsiteY17" fmla="*/ 1940426 h 1940426"/>
              <a:gd name="connsiteX18" fmla="*/ 951611 w 1904596"/>
              <a:gd name="connsiteY18" fmla="*/ 395567 h 1940426"/>
              <a:gd name="connsiteX19" fmla="*/ 1709778 w 1904596"/>
              <a:gd name="connsiteY19" fmla="*/ 1940426 h 1940426"/>
              <a:gd name="connsiteX20" fmla="*/ 1661073 w 1904596"/>
              <a:gd name="connsiteY20" fmla="*/ 1940426 h 1940426"/>
              <a:gd name="connsiteX21" fmla="*/ 951439 w 1904596"/>
              <a:gd name="connsiteY21" fmla="*/ 494459 h 1940426"/>
              <a:gd name="connsiteX22" fmla="*/ 241806 w 1904596"/>
              <a:gd name="connsiteY22" fmla="*/ 1940426 h 1940426"/>
              <a:gd name="connsiteX23" fmla="*/ 193445 w 1904596"/>
              <a:gd name="connsiteY23" fmla="*/ 1940426 h 1940426"/>
              <a:gd name="connsiteX24" fmla="*/ 951955 w 1904596"/>
              <a:gd name="connsiteY24" fmla="*/ 197784 h 1940426"/>
              <a:gd name="connsiteX25" fmla="*/ 1807187 w 1904596"/>
              <a:gd name="connsiteY25" fmla="*/ 1940426 h 1940426"/>
              <a:gd name="connsiteX26" fmla="*/ 1758483 w 1904596"/>
              <a:gd name="connsiteY26" fmla="*/ 1940426 h 1940426"/>
              <a:gd name="connsiteX27" fmla="*/ 951783 w 1904596"/>
              <a:gd name="connsiteY27" fmla="*/ 296675 h 1940426"/>
              <a:gd name="connsiteX28" fmla="*/ 145084 w 1904596"/>
              <a:gd name="connsiteY28" fmla="*/ 1940426 h 1940426"/>
              <a:gd name="connsiteX29" fmla="*/ 96723 w 1904596"/>
              <a:gd name="connsiteY29" fmla="*/ 1940426 h 1940426"/>
              <a:gd name="connsiteX30" fmla="*/ 952298 w 1904596"/>
              <a:gd name="connsiteY30" fmla="*/ 0 h 1940426"/>
              <a:gd name="connsiteX31" fmla="*/ 1904596 w 1904596"/>
              <a:gd name="connsiteY31" fmla="*/ 1940426 h 1940426"/>
              <a:gd name="connsiteX32" fmla="*/ 1855891 w 1904596"/>
              <a:gd name="connsiteY32" fmla="*/ 1940426 h 1940426"/>
              <a:gd name="connsiteX33" fmla="*/ 952126 w 1904596"/>
              <a:gd name="connsiteY33" fmla="*/ 98892 h 1940426"/>
              <a:gd name="connsiteX34" fmla="*/ 48361 w 1904596"/>
              <a:gd name="connsiteY34" fmla="*/ 1940426 h 1940426"/>
              <a:gd name="connsiteX35" fmla="*/ 0 w 1904596"/>
              <a:gd name="connsiteY35" fmla="*/ 1940426 h 1940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904596" h="1940426">
                <a:moveTo>
                  <a:pt x="950582" y="988918"/>
                </a:moveTo>
                <a:lnTo>
                  <a:pt x="1417551" y="1940426"/>
                </a:lnTo>
                <a:lnTo>
                  <a:pt x="1368846" y="1940426"/>
                </a:lnTo>
                <a:lnTo>
                  <a:pt x="950410" y="1087810"/>
                </a:lnTo>
                <a:lnTo>
                  <a:pt x="531974" y="1940426"/>
                </a:lnTo>
                <a:lnTo>
                  <a:pt x="483613" y="1940426"/>
                </a:lnTo>
                <a:close/>
                <a:moveTo>
                  <a:pt x="950924" y="791134"/>
                </a:moveTo>
                <a:lnTo>
                  <a:pt x="1514959" y="1940426"/>
                </a:lnTo>
                <a:lnTo>
                  <a:pt x="1466255" y="1940426"/>
                </a:lnTo>
                <a:lnTo>
                  <a:pt x="950753" y="890026"/>
                </a:lnTo>
                <a:lnTo>
                  <a:pt x="435251" y="1940426"/>
                </a:lnTo>
                <a:lnTo>
                  <a:pt x="386890" y="1940426"/>
                </a:lnTo>
                <a:close/>
                <a:moveTo>
                  <a:pt x="951268" y="593351"/>
                </a:moveTo>
                <a:lnTo>
                  <a:pt x="1612369" y="1940426"/>
                </a:lnTo>
                <a:lnTo>
                  <a:pt x="1563664" y="1940426"/>
                </a:lnTo>
                <a:lnTo>
                  <a:pt x="951096" y="692243"/>
                </a:lnTo>
                <a:lnTo>
                  <a:pt x="338529" y="1940426"/>
                </a:lnTo>
                <a:lnTo>
                  <a:pt x="290168" y="1940426"/>
                </a:lnTo>
                <a:close/>
                <a:moveTo>
                  <a:pt x="951611" y="395567"/>
                </a:moveTo>
                <a:lnTo>
                  <a:pt x="1709778" y="1940426"/>
                </a:lnTo>
                <a:lnTo>
                  <a:pt x="1661073" y="1940426"/>
                </a:lnTo>
                <a:lnTo>
                  <a:pt x="951439" y="494459"/>
                </a:lnTo>
                <a:lnTo>
                  <a:pt x="241806" y="1940426"/>
                </a:lnTo>
                <a:lnTo>
                  <a:pt x="193445" y="1940426"/>
                </a:lnTo>
                <a:close/>
                <a:moveTo>
                  <a:pt x="951955" y="197784"/>
                </a:moveTo>
                <a:lnTo>
                  <a:pt x="1807187" y="1940426"/>
                </a:lnTo>
                <a:lnTo>
                  <a:pt x="1758483" y="1940426"/>
                </a:lnTo>
                <a:lnTo>
                  <a:pt x="951783" y="296675"/>
                </a:lnTo>
                <a:lnTo>
                  <a:pt x="145084" y="1940426"/>
                </a:lnTo>
                <a:lnTo>
                  <a:pt x="96723" y="1940426"/>
                </a:lnTo>
                <a:close/>
                <a:moveTo>
                  <a:pt x="952298" y="0"/>
                </a:moveTo>
                <a:lnTo>
                  <a:pt x="1904596" y="1940426"/>
                </a:lnTo>
                <a:lnTo>
                  <a:pt x="1855891" y="1940426"/>
                </a:lnTo>
                <a:lnTo>
                  <a:pt x="952126" y="98892"/>
                </a:lnTo>
                <a:lnTo>
                  <a:pt x="48361" y="1940426"/>
                </a:lnTo>
                <a:lnTo>
                  <a:pt x="0" y="1940426"/>
                </a:lnTo>
                <a:close/>
              </a:path>
            </a:pathLst>
          </a:custGeom>
          <a:noFill/>
          <a:ln w="3175">
            <a:solidFill>
              <a:srgbClr val="D5B8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cs typeface="+mn-ea"/>
                <a:sym typeface="+mn-lt"/>
              </a:rPr>
              <a:t>   </a:t>
            </a:r>
          </a:p>
        </p:txBody>
      </p:sp>
      <p:sp>
        <p:nvSpPr>
          <p:cNvPr id="2" name="任意多边形: 形状 42"/>
          <p:cNvSpPr/>
          <p:nvPr/>
        </p:nvSpPr>
        <p:spPr>
          <a:xfrm rot="5400000" flipV="1">
            <a:off x="11362055" y="6099810"/>
            <a:ext cx="1137920" cy="521335"/>
          </a:xfrm>
          <a:custGeom>
            <a:avLst/>
            <a:gdLst>
              <a:gd name="connsiteX0" fmla="*/ 950582 w 1904596"/>
              <a:gd name="connsiteY0" fmla="*/ 988918 h 1940426"/>
              <a:gd name="connsiteX1" fmla="*/ 1417551 w 1904596"/>
              <a:gd name="connsiteY1" fmla="*/ 1940426 h 1940426"/>
              <a:gd name="connsiteX2" fmla="*/ 1368846 w 1904596"/>
              <a:gd name="connsiteY2" fmla="*/ 1940426 h 1940426"/>
              <a:gd name="connsiteX3" fmla="*/ 950410 w 1904596"/>
              <a:gd name="connsiteY3" fmla="*/ 1087810 h 1940426"/>
              <a:gd name="connsiteX4" fmla="*/ 531974 w 1904596"/>
              <a:gd name="connsiteY4" fmla="*/ 1940426 h 1940426"/>
              <a:gd name="connsiteX5" fmla="*/ 483613 w 1904596"/>
              <a:gd name="connsiteY5" fmla="*/ 1940426 h 1940426"/>
              <a:gd name="connsiteX6" fmla="*/ 950924 w 1904596"/>
              <a:gd name="connsiteY6" fmla="*/ 791134 h 1940426"/>
              <a:gd name="connsiteX7" fmla="*/ 1514959 w 1904596"/>
              <a:gd name="connsiteY7" fmla="*/ 1940426 h 1940426"/>
              <a:gd name="connsiteX8" fmla="*/ 1466255 w 1904596"/>
              <a:gd name="connsiteY8" fmla="*/ 1940426 h 1940426"/>
              <a:gd name="connsiteX9" fmla="*/ 950753 w 1904596"/>
              <a:gd name="connsiteY9" fmla="*/ 890026 h 1940426"/>
              <a:gd name="connsiteX10" fmla="*/ 435251 w 1904596"/>
              <a:gd name="connsiteY10" fmla="*/ 1940426 h 1940426"/>
              <a:gd name="connsiteX11" fmla="*/ 386890 w 1904596"/>
              <a:gd name="connsiteY11" fmla="*/ 1940426 h 1940426"/>
              <a:gd name="connsiteX12" fmla="*/ 951268 w 1904596"/>
              <a:gd name="connsiteY12" fmla="*/ 593351 h 1940426"/>
              <a:gd name="connsiteX13" fmla="*/ 1612369 w 1904596"/>
              <a:gd name="connsiteY13" fmla="*/ 1940426 h 1940426"/>
              <a:gd name="connsiteX14" fmla="*/ 1563664 w 1904596"/>
              <a:gd name="connsiteY14" fmla="*/ 1940426 h 1940426"/>
              <a:gd name="connsiteX15" fmla="*/ 951096 w 1904596"/>
              <a:gd name="connsiteY15" fmla="*/ 692243 h 1940426"/>
              <a:gd name="connsiteX16" fmla="*/ 338529 w 1904596"/>
              <a:gd name="connsiteY16" fmla="*/ 1940426 h 1940426"/>
              <a:gd name="connsiteX17" fmla="*/ 290168 w 1904596"/>
              <a:gd name="connsiteY17" fmla="*/ 1940426 h 1940426"/>
              <a:gd name="connsiteX18" fmla="*/ 951611 w 1904596"/>
              <a:gd name="connsiteY18" fmla="*/ 395567 h 1940426"/>
              <a:gd name="connsiteX19" fmla="*/ 1709778 w 1904596"/>
              <a:gd name="connsiteY19" fmla="*/ 1940426 h 1940426"/>
              <a:gd name="connsiteX20" fmla="*/ 1661073 w 1904596"/>
              <a:gd name="connsiteY20" fmla="*/ 1940426 h 1940426"/>
              <a:gd name="connsiteX21" fmla="*/ 951439 w 1904596"/>
              <a:gd name="connsiteY21" fmla="*/ 494459 h 1940426"/>
              <a:gd name="connsiteX22" fmla="*/ 241806 w 1904596"/>
              <a:gd name="connsiteY22" fmla="*/ 1940426 h 1940426"/>
              <a:gd name="connsiteX23" fmla="*/ 193445 w 1904596"/>
              <a:gd name="connsiteY23" fmla="*/ 1940426 h 1940426"/>
              <a:gd name="connsiteX24" fmla="*/ 951955 w 1904596"/>
              <a:gd name="connsiteY24" fmla="*/ 197784 h 1940426"/>
              <a:gd name="connsiteX25" fmla="*/ 1807187 w 1904596"/>
              <a:gd name="connsiteY25" fmla="*/ 1940426 h 1940426"/>
              <a:gd name="connsiteX26" fmla="*/ 1758483 w 1904596"/>
              <a:gd name="connsiteY26" fmla="*/ 1940426 h 1940426"/>
              <a:gd name="connsiteX27" fmla="*/ 951783 w 1904596"/>
              <a:gd name="connsiteY27" fmla="*/ 296675 h 1940426"/>
              <a:gd name="connsiteX28" fmla="*/ 145084 w 1904596"/>
              <a:gd name="connsiteY28" fmla="*/ 1940426 h 1940426"/>
              <a:gd name="connsiteX29" fmla="*/ 96723 w 1904596"/>
              <a:gd name="connsiteY29" fmla="*/ 1940426 h 1940426"/>
              <a:gd name="connsiteX30" fmla="*/ 952298 w 1904596"/>
              <a:gd name="connsiteY30" fmla="*/ 0 h 1940426"/>
              <a:gd name="connsiteX31" fmla="*/ 1904596 w 1904596"/>
              <a:gd name="connsiteY31" fmla="*/ 1940426 h 1940426"/>
              <a:gd name="connsiteX32" fmla="*/ 1855891 w 1904596"/>
              <a:gd name="connsiteY32" fmla="*/ 1940426 h 1940426"/>
              <a:gd name="connsiteX33" fmla="*/ 952126 w 1904596"/>
              <a:gd name="connsiteY33" fmla="*/ 98892 h 1940426"/>
              <a:gd name="connsiteX34" fmla="*/ 48361 w 1904596"/>
              <a:gd name="connsiteY34" fmla="*/ 1940426 h 1940426"/>
              <a:gd name="connsiteX35" fmla="*/ 0 w 1904596"/>
              <a:gd name="connsiteY35" fmla="*/ 1940426 h 1940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904596" h="1940426">
                <a:moveTo>
                  <a:pt x="950582" y="988918"/>
                </a:moveTo>
                <a:lnTo>
                  <a:pt x="1417551" y="1940426"/>
                </a:lnTo>
                <a:lnTo>
                  <a:pt x="1368846" y="1940426"/>
                </a:lnTo>
                <a:lnTo>
                  <a:pt x="950410" y="1087810"/>
                </a:lnTo>
                <a:lnTo>
                  <a:pt x="531974" y="1940426"/>
                </a:lnTo>
                <a:lnTo>
                  <a:pt x="483613" y="1940426"/>
                </a:lnTo>
                <a:close/>
                <a:moveTo>
                  <a:pt x="950924" y="791134"/>
                </a:moveTo>
                <a:lnTo>
                  <a:pt x="1514959" y="1940426"/>
                </a:lnTo>
                <a:lnTo>
                  <a:pt x="1466255" y="1940426"/>
                </a:lnTo>
                <a:lnTo>
                  <a:pt x="950753" y="890026"/>
                </a:lnTo>
                <a:lnTo>
                  <a:pt x="435251" y="1940426"/>
                </a:lnTo>
                <a:lnTo>
                  <a:pt x="386890" y="1940426"/>
                </a:lnTo>
                <a:close/>
                <a:moveTo>
                  <a:pt x="951268" y="593351"/>
                </a:moveTo>
                <a:lnTo>
                  <a:pt x="1612369" y="1940426"/>
                </a:lnTo>
                <a:lnTo>
                  <a:pt x="1563664" y="1940426"/>
                </a:lnTo>
                <a:lnTo>
                  <a:pt x="951096" y="692243"/>
                </a:lnTo>
                <a:lnTo>
                  <a:pt x="338529" y="1940426"/>
                </a:lnTo>
                <a:lnTo>
                  <a:pt x="290168" y="1940426"/>
                </a:lnTo>
                <a:close/>
                <a:moveTo>
                  <a:pt x="951611" y="395567"/>
                </a:moveTo>
                <a:lnTo>
                  <a:pt x="1709778" y="1940426"/>
                </a:lnTo>
                <a:lnTo>
                  <a:pt x="1661073" y="1940426"/>
                </a:lnTo>
                <a:lnTo>
                  <a:pt x="951439" y="494459"/>
                </a:lnTo>
                <a:lnTo>
                  <a:pt x="241806" y="1940426"/>
                </a:lnTo>
                <a:lnTo>
                  <a:pt x="193445" y="1940426"/>
                </a:lnTo>
                <a:close/>
                <a:moveTo>
                  <a:pt x="951955" y="197784"/>
                </a:moveTo>
                <a:lnTo>
                  <a:pt x="1807187" y="1940426"/>
                </a:lnTo>
                <a:lnTo>
                  <a:pt x="1758483" y="1940426"/>
                </a:lnTo>
                <a:lnTo>
                  <a:pt x="951783" y="296675"/>
                </a:lnTo>
                <a:lnTo>
                  <a:pt x="145084" y="1940426"/>
                </a:lnTo>
                <a:lnTo>
                  <a:pt x="96723" y="1940426"/>
                </a:lnTo>
                <a:close/>
                <a:moveTo>
                  <a:pt x="952298" y="0"/>
                </a:moveTo>
                <a:lnTo>
                  <a:pt x="1904596" y="1940426"/>
                </a:lnTo>
                <a:lnTo>
                  <a:pt x="1855891" y="1940426"/>
                </a:lnTo>
                <a:lnTo>
                  <a:pt x="952126" y="98892"/>
                </a:lnTo>
                <a:lnTo>
                  <a:pt x="48361" y="1940426"/>
                </a:lnTo>
                <a:lnTo>
                  <a:pt x="0" y="1940426"/>
                </a:lnTo>
                <a:close/>
              </a:path>
            </a:pathLst>
          </a:custGeom>
          <a:noFill/>
          <a:ln w="3175">
            <a:solidFill>
              <a:srgbClr val="D5B8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  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2978210" y="164637"/>
            <a:ext cx="63164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spc="300" dirty="0">
                <a:gradFill>
                  <a:gsLst>
                    <a:gs pos="0">
                      <a:srgbClr val="EAD9C5"/>
                    </a:gs>
                    <a:gs pos="100000">
                      <a:schemeClr val="bg1"/>
                    </a:gs>
                  </a:gsLst>
                  <a:lin ang="162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Use of budget</a:t>
            </a:r>
            <a:endParaRPr lang="zh-CN" altLang="en-US" sz="4000" b="1" spc="300" dirty="0">
              <a:gradFill>
                <a:gsLst>
                  <a:gs pos="0">
                    <a:srgbClr val="EAD9C5"/>
                  </a:gs>
                  <a:gs pos="100000">
                    <a:schemeClr val="bg1"/>
                  </a:gs>
                </a:gsLst>
                <a:lin ang="16200000" scaled="0"/>
              </a:gra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957138" y="5261446"/>
            <a:ext cx="9304420" cy="384722"/>
          </a:xfrm>
          <a:prstGeom prst="rect">
            <a:avLst/>
          </a:prstGeom>
          <a:noFill/>
          <a:ln>
            <a:solidFill>
              <a:srgbClr val="D2B5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0" y="5246058"/>
            <a:ext cx="16389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Human cost</a:t>
            </a:r>
            <a:endParaRPr lang="zh-CN" alt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2" name="直接箭头连接符 11"/>
          <p:cNvCxnSpPr>
            <a:stCxn id="10" idx="3"/>
            <a:endCxn id="7" idx="1"/>
          </p:cNvCxnSpPr>
          <p:nvPr/>
        </p:nvCxnSpPr>
        <p:spPr>
          <a:xfrm>
            <a:off x="1638985" y="5446113"/>
            <a:ext cx="318153" cy="7694"/>
          </a:xfrm>
          <a:prstGeom prst="straightConnector1">
            <a:avLst/>
          </a:prstGeom>
          <a:ln>
            <a:solidFill>
              <a:srgbClr val="D2B59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矩形 49"/>
          <p:cNvSpPr/>
          <p:nvPr/>
        </p:nvSpPr>
        <p:spPr>
          <a:xfrm>
            <a:off x="1957138" y="5694440"/>
            <a:ext cx="9304420" cy="754486"/>
          </a:xfrm>
          <a:prstGeom prst="rect">
            <a:avLst/>
          </a:prstGeom>
          <a:noFill/>
          <a:ln>
            <a:solidFill>
              <a:srgbClr val="D2B5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文本框 50"/>
          <p:cNvSpPr txBox="1"/>
          <p:nvPr/>
        </p:nvSpPr>
        <p:spPr>
          <a:xfrm>
            <a:off x="0" y="5717740"/>
            <a:ext cx="16389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Non-human cost</a:t>
            </a:r>
            <a:endParaRPr lang="zh-CN" alt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5" name="直接箭头连接符 54"/>
          <p:cNvCxnSpPr>
            <a:stCxn id="51" idx="3"/>
            <a:endCxn id="50" idx="1"/>
          </p:cNvCxnSpPr>
          <p:nvPr/>
        </p:nvCxnSpPr>
        <p:spPr>
          <a:xfrm>
            <a:off x="1638985" y="6071683"/>
            <a:ext cx="318153" cy="0"/>
          </a:xfrm>
          <a:prstGeom prst="straightConnector1">
            <a:avLst/>
          </a:prstGeom>
          <a:ln>
            <a:solidFill>
              <a:srgbClr val="D2B59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2073982"/>
      </p:ext>
    </p:extLst>
  </p:cSld>
  <p:clrMapOvr>
    <a:masterClrMapping/>
  </p:clrMapOvr>
  <p:transition>
    <p:random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任意多边形: 形状 42"/>
          <p:cNvSpPr/>
          <p:nvPr/>
        </p:nvSpPr>
        <p:spPr>
          <a:xfrm flipV="1">
            <a:off x="0" y="0"/>
            <a:ext cx="2077720" cy="808355"/>
          </a:xfrm>
          <a:custGeom>
            <a:avLst/>
            <a:gdLst>
              <a:gd name="connsiteX0" fmla="*/ 950582 w 1904596"/>
              <a:gd name="connsiteY0" fmla="*/ 988918 h 1940426"/>
              <a:gd name="connsiteX1" fmla="*/ 1417551 w 1904596"/>
              <a:gd name="connsiteY1" fmla="*/ 1940426 h 1940426"/>
              <a:gd name="connsiteX2" fmla="*/ 1368846 w 1904596"/>
              <a:gd name="connsiteY2" fmla="*/ 1940426 h 1940426"/>
              <a:gd name="connsiteX3" fmla="*/ 950410 w 1904596"/>
              <a:gd name="connsiteY3" fmla="*/ 1087810 h 1940426"/>
              <a:gd name="connsiteX4" fmla="*/ 531974 w 1904596"/>
              <a:gd name="connsiteY4" fmla="*/ 1940426 h 1940426"/>
              <a:gd name="connsiteX5" fmla="*/ 483613 w 1904596"/>
              <a:gd name="connsiteY5" fmla="*/ 1940426 h 1940426"/>
              <a:gd name="connsiteX6" fmla="*/ 950924 w 1904596"/>
              <a:gd name="connsiteY6" fmla="*/ 791134 h 1940426"/>
              <a:gd name="connsiteX7" fmla="*/ 1514959 w 1904596"/>
              <a:gd name="connsiteY7" fmla="*/ 1940426 h 1940426"/>
              <a:gd name="connsiteX8" fmla="*/ 1466255 w 1904596"/>
              <a:gd name="connsiteY8" fmla="*/ 1940426 h 1940426"/>
              <a:gd name="connsiteX9" fmla="*/ 950753 w 1904596"/>
              <a:gd name="connsiteY9" fmla="*/ 890026 h 1940426"/>
              <a:gd name="connsiteX10" fmla="*/ 435251 w 1904596"/>
              <a:gd name="connsiteY10" fmla="*/ 1940426 h 1940426"/>
              <a:gd name="connsiteX11" fmla="*/ 386890 w 1904596"/>
              <a:gd name="connsiteY11" fmla="*/ 1940426 h 1940426"/>
              <a:gd name="connsiteX12" fmla="*/ 951268 w 1904596"/>
              <a:gd name="connsiteY12" fmla="*/ 593351 h 1940426"/>
              <a:gd name="connsiteX13" fmla="*/ 1612369 w 1904596"/>
              <a:gd name="connsiteY13" fmla="*/ 1940426 h 1940426"/>
              <a:gd name="connsiteX14" fmla="*/ 1563664 w 1904596"/>
              <a:gd name="connsiteY14" fmla="*/ 1940426 h 1940426"/>
              <a:gd name="connsiteX15" fmla="*/ 951096 w 1904596"/>
              <a:gd name="connsiteY15" fmla="*/ 692243 h 1940426"/>
              <a:gd name="connsiteX16" fmla="*/ 338529 w 1904596"/>
              <a:gd name="connsiteY16" fmla="*/ 1940426 h 1940426"/>
              <a:gd name="connsiteX17" fmla="*/ 290168 w 1904596"/>
              <a:gd name="connsiteY17" fmla="*/ 1940426 h 1940426"/>
              <a:gd name="connsiteX18" fmla="*/ 951611 w 1904596"/>
              <a:gd name="connsiteY18" fmla="*/ 395567 h 1940426"/>
              <a:gd name="connsiteX19" fmla="*/ 1709778 w 1904596"/>
              <a:gd name="connsiteY19" fmla="*/ 1940426 h 1940426"/>
              <a:gd name="connsiteX20" fmla="*/ 1661073 w 1904596"/>
              <a:gd name="connsiteY20" fmla="*/ 1940426 h 1940426"/>
              <a:gd name="connsiteX21" fmla="*/ 951439 w 1904596"/>
              <a:gd name="connsiteY21" fmla="*/ 494459 h 1940426"/>
              <a:gd name="connsiteX22" fmla="*/ 241806 w 1904596"/>
              <a:gd name="connsiteY22" fmla="*/ 1940426 h 1940426"/>
              <a:gd name="connsiteX23" fmla="*/ 193445 w 1904596"/>
              <a:gd name="connsiteY23" fmla="*/ 1940426 h 1940426"/>
              <a:gd name="connsiteX24" fmla="*/ 951955 w 1904596"/>
              <a:gd name="connsiteY24" fmla="*/ 197784 h 1940426"/>
              <a:gd name="connsiteX25" fmla="*/ 1807187 w 1904596"/>
              <a:gd name="connsiteY25" fmla="*/ 1940426 h 1940426"/>
              <a:gd name="connsiteX26" fmla="*/ 1758483 w 1904596"/>
              <a:gd name="connsiteY26" fmla="*/ 1940426 h 1940426"/>
              <a:gd name="connsiteX27" fmla="*/ 951783 w 1904596"/>
              <a:gd name="connsiteY27" fmla="*/ 296675 h 1940426"/>
              <a:gd name="connsiteX28" fmla="*/ 145084 w 1904596"/>
              <a:gd name="connsiteY28" fmla="*/ 1940426 h 1940426"/>
              <a:gd name="connsiteX29" fmla="*/ 96723 w 1904596"/>
              <a:gd name="connsiteY29" fmla="*/ 1940426 h 1940426"/>
              <a:gd name="connsiteX30" fmla="*/ 952298 w 1904596"/>
              <a:gd name="connsiteY30" fmla="*/ 0 h 1940426"/>
              <a:gd name="connsiteX31" fmla="*/ 1904596 w 1904596"/>
              <a:gd name="connsiteY31" fmla="*/ 1940426 h 1940426"/>
              <a:gd name="connsiteX32" fmla="*/ 1855891 w 1904596"/>
              <a:gd name="connsiteY32" fmla="*/ 1940426 h 1940426"/>
              <a:gd name="connsiteX33" fmla="*/ 952126 w 1904596"/>
              <a:gd name="connsiteY33" fmla="*/ 98892 h 1940426"/>
              <a:gd name="connsiteX34" fmla="*/ 48361 w 1904596"/>
              <a:gd name="connsiteY34" fmla="*/ 1940426 h 1940426"/>
              <a:gd name="connsiteX35" fmla="*/ 0 w 1904596"/>
              <a:gd name="connsiteY35" fmla="*/ 1940426 h 1940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904596" h="1940426">
                <a:moveTo>
                  <a:pt x="950582" y="988918"/>
                </a:moveTo>
                <a:lnTo>
                  <a:pt x="1417551" y="1940426"/>
                </a:lnTo>
                <a:lnTo>
                  <a:pt x="1368846" y="1940426"/>
                </a:lnTo>
                <a:lnTo>
                  <a:pt x="950410" y="1087810"/>
                </a:lnTo>
                <a:lnTo>
                  <a:pt x="531974" y="1940426"/>
                </a:lnTo>
                <a:lnTo>
                  <a:pt x="483613" y="1940426"/>
                </a:lnTo>
                <a:close/>
                <a:moveTo>
                  <a:pt x="950924" y="791134"/>
                </a:moveTo>
                <a:lnTo>
                  <a:pt x="1514959" y="1940426"/>
                </a:lnTo>
                <a:lnTo>
                  <a:pt x="1466255" y="1940426"/>
                </a:lnTo>
                <a:lnTo>
                  <a:pt x="950753" y="890026"/>
                </a:lnTo>
                <a:lnTo>
                  <a:pt x="435251" y="1940426"/>
                </a:lnTo>
                <a:lnTo>
                  <a:pt x="386890" y="1940426"/>
                </a:lnTo>
                <a:close/>
                <a:moveTo>
                  <a:pt x="951268" y="593351"/>
                </a:moveTo>
                <a:lnTo>
                  <a:pt x="1612369" y="1940426"/>
                </a:lnTo>
                <a:lnTo>
                  <a:pt x="1563664" y="1940426"/>
                </a:lnTo>
                <a:lnTo>
                  <a:pt x="951096" y="692243"/>
                </a:lnTo>
                <a:lnTo>
                  <a:pt x="338529" y="1940426"/>
                </a:lnTo>
                <a:lnTo>
                  <a:pt x="290168" y="1940426"/>
                </a:lnTo>
                <a:close/>
                <a:moveTo>
                  <a:pt x="951611" y="395567"/>
                </a:moveTo>
                <a:lnTo>
                  <a:pt x="1709778" y="1940426"/>
                </a:lnTo>
                <a:lnTo>
                  <a:pt x="1661073" y="1940426"/>
                </a:lnTo>
                <a:lnTo>
                  <a:pt x="951439" y="494459"/>
                </a:lnTo>
                <a:lnTo>
                  <a:pt x="241806" y="1940426"/>
                </a:lnTo>
                <a:lnTo>
                  <a:pt x="193445" y="1940426"/>
                </a:lnTo>
                <a:close/>
                <a:moveTo>
                  <a:pt x="951955" y="197784"/>
                </a:moveTo>
                <a:lnTo>
                  <a:pt x="1807187" y="1940426"/>
                </a:lnTo>
                <a:lnTo>
                  <a:pt x="1758483" y="1940426"/>
                </a:lnTo>
                <a:lnTo>
                  <a:pt x="951783" y="296675"/>
                </a:lnTo>
                <a:lnTo>
                  <a:pt x="145084" y="1940426"/>
                </a:lnTo>
                <a:lnTo>
                  <a:pt x="96723" y="1940426"/>
                </a:lnTo>
                <a:close/>
                <a:moveTo>
                  <a:pt x="952298" y="0"/>
                </a:moveTo>
                <a:lnTo>
                  <a:pt x="1904596" y="1940426"/>
                </a:lnTo>
                <a:lnTo>
                  <a:pt x="1855891" y="1940426"/>
                </a:lnTo>
                <a:lnTo>
                  <a:pt x="952126" y="98892"/>
                </a:lnTo>
                <a:lnTo>
                  <a:pt x="48361" y="1940426"/>
                </a:lnTo>
                <a:lnTo>
                  <a:pt x="0" y="1940426"/>
                </a:lnTo>
                <a:close/>
              </a:path>
            </a:pathLst>
          </a:custGeom>
          <a:noFill/>
          <a:ln w="3175">
            <a:solidFill>
              <a:srgbClr val="D5B8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cs typeface="+mn-ea"/>
                <a:sym typeface="+mn-lt"/>
              </a:rPr>
              <a:t>   </a:t>
            </a:r>
          </a:p>
        </p:txBody>
      </p:sp>
      <p:sp>
        <p:nvSpPr>
          <p:cNvPr id="2" name="任意多边形: 形状 42"/>
          <p:cNvSpPr/>
          <p:nvPr/>
        </p:nvSpPr>
        <p:spPr>
          <a:xfrm rot="5400000" flipV="1">
            <a:off x="11362055" y="6099810"/>
            <a:ext cx="1137920" cy="521335"/>
          </a:xfrm>
          <a:custGeom>
            <a:avLst/>
            <a:gdLst>
              <a:gd name="connsiteX0" fmla="*/ 950582 w 1904596"/>
              <a:gd name="connsiteY0" fmla="*/ 988918 h 1940426"/>
              <a:gd name="connsiteX1" fmla="*/ 1417551 w 1904596"/>
              <a:gd name="connsiteY1" fmla="*/ 1940426 h 1940426"/>
              <a:gd name="connsiteX2" fmla="*/ 1368846 w 1904596"/>
              <a:gd name="connsiteY2" fmla="*/ 1940426 h 1940426"/>
              <a:gd name="connsiteX3" fmla="*/ 950410 w 1904596"/>
              <a:gd name="connsiteY3" fmla="*/ 1087810 h 1940426"/>
              <a:gd name="connsiteX4" fmla="*/ 531974 w 1904596"/>
              <a:gd name="connsiteY4" fmla="*/ 1940426 h 1940426"/>
              <a:gd name="connsiteX5" fmla="*/ 483613 w 1904596"/>
              <a:gd name="connsiteY5" fmla="*/ 1940426 h 1940426"/>
              <a:gd name="connsiteX6" fmla="*/ 950924 w 1904596"/>
              <a:gd name="connsiteY6" fmla="*/ 791134 h 1940426"/>
              <a:gd name="connsiteX7" fmla="*/ 1514959 w 1904596"/>
              <a:gd name="connsiteY7" fmla="*/ 1940426 h 1940426"/>
              <a:gd name="connsiteX8" fmla="*/ 1466255 w 1904596"/>
              <a:gd name="connsiteY8" fmla="*/ 1940426 h 1940426"/>
              <a:gd name="connsiteX9" fmla="*/ 950753 w 1904596"/>
              <a:gd name="connsiteY9" fmla="*/ 890026 h 1940426"/>
              <a:gd name="connsiteX10" fmla="*/ 435251 w 1904596"/>
              <a:gd name="connsiteY10" fmla="*/ 1940426 h 1940426"/>
              <a:gd name="connsiteX11" fmla="*/ 386890 w 1904596"/>
              <a:gd name="connsiteY11" fmla="*/ 1940426 h 1940426"/>
              <a:gd name="connsiteX12" fmla="*/ 951268 w 1904596"/>
              <a:gd name="connsiteY12" fmla="*/ 593351 h 1940426"/>
              <a:gd name="connsiteX13" fmla="*/ 1612369 w 1904596"/>
              <a:gd name="connsiteY13" fmla="*/ 1940426 h 1940426"/>
              <a:gd name="connsiteX14" fmla="*/ 1563664 w 1904596"/>
              <a:gd name="connsiteY14" fmla="*/ 1940426 h 1940426"/>
              <a:gd name="connsiteX15" fmla="*/ 951096 w 1904596"/>
              <a:gd name="connsiteY15" fmla="*/ 692243 h 1940426"/>
              <a:gd name="connsiteX16" fmla="*/ 338529 w 1904596"/>
              <a:gd name="connsiteY16" fmla="*/ 1940426 h 1940426"/>
              <a:gd name="connsiteX17" fmla="*/ 290168 w 1904596"/>
              <a:gd name="connsiteY17" fmla="*/ 1940426 h 1940426"/>
              <a:gd name="connsiteX18" fmla="*/ 951611 w 1904596"/>
              <a:gd name="connsiteY18" fmla="*/ 395567 h 1940426"/>
              <a:gd name="connsiteX19" fmla="*/ 1709778 w 1904596"/>
              <a:gd name="connsiteY19" fmla="*/ 1940426 h 1940426"/>
              <a:gd name="connsiteX20" fmla="*/ 1661073 w 1904596"/>
              <a:gd name="connsiteY20" fmla="*/ 1940426 h 1940426"/>
              <a:gd name="connsiteX21" fmla="*/ 951439 w 1904596"/>
              <a:gd name="connsiteY21" fmla="*/ 494459 h 1940426"/>
              <a:gd name="connsiteX22" fmla="*/ 241806 w 1904596"/>
              <a:gd name="connsiteY22" fmla="*/ 1940426 h 1940426"/>
              <a:gd name="connsiteX23" fmla="*/ 193445 w 1904596"/>
              <a:gd name="connsiteY23" fmla="*/ 1940426 h 1940426"/>
              <a:gd name="connsiteX24" fmla="*/ 951955 w 1904596"/>
              <a:gd name="connsiteY24" fmla="*/ 197784 h 1940426"/>
              <a:gd name="connsiteX25" fmla="*/ 1807187 w 1904596"/>
              <a:gd name="connsiteY25" fmla="*/ 1940426 h 1940426"/>
              <a:gd name="connsiteX26" fmla="*/ 1758483 w 1904596"/>
              <a:gd name="connsiteY26" fmla="*/ 1940426 h 1940426"/>
              <a:gd name="connsiteX27" fmla="*/ 951783 w 1904596"/>
              <a:gd name="connsiteY27" fmla="*/ 296675 h 1940426"/>
              <a:gd name="connsiteX28" fmla="*/ 145084 w 1904596"/>
              <a:gd name="connsiteY28" fmla="*/ 1940426 h 1940426"/>
              <a:gd name="connsiteX29" fmla="*/ 96723 w 1904596"/>
              <a:gd name="connsiteY29" fmla="*/ 1940426 h 1940426"/>
              <a:gd name="connsiteX30" fmla="*/ 952298 w 1904596"/>
              <a:gd name="connsiteY30" fmla="*/ 0 h 1940426"/>
              <a:gd name="connsiteX31" fmla="*/ 1904596 w 1904596"/>
              <a:gd name="connsiteY31" fmla="*/ 1940426 h 1940426"/>
              <a:gd name="connsiteX32" fmla="*/ 1855891 w 1904596"/>
              <a:gd name="connsiteY32" fmla="*/ 1940426 h 1940426"/>
              <a:gd name="connsiteX33" fmla="*/ 952126 w 1904596"/>
              <a:gd name="connsiteY33" fmla="*/ 98892 h 1940426"/>
              <a:gd name="connsiteX34" fmla="*/ 48361 w 1904596"/>
              <a:gd name="connsiteY34" fmla="*/ 1940426 h 1940426"/>
              <a:gd name="connsiteX35" fmla="*/ 0 w 1904596"/>
              <a:gd name="connsiteY35" fmla="*/ 1940426 h 1940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904596" h="1940426">
                <a:moveTo>
                  <a:pt x="950582" y="988918"/>
                </a:moveTo>
                <a:lnTo>
                  <a:pt x="1417551" y="1940426"/>
                </a:lnTo>
                <a:lnTo>
                  <a:pt x="1368846" y="1940426"/>
                </a:lnTo>
                <a:lnTo>
                  <a:pt x="950410" y="1087810"/>
                </a:lnTo>
                <a:lnTo>
                  <a:pt x="531974" y="1940426"/>
                </a:lnTo>
                <a:lnTo>
                  <a:pt x="483613" y="1940426"/>
                </a:lnTo>
                <a:close/>
                <a:moveTo>
                  <a:pt x="950924" y="791134"/>
                </a:moveTo>
                <a:lnTo>
                  <a:pt x="1514959" y="1940426"/>
                </a:lnTo>
                <a:lnTo>
                  <a:pt x="1466255" y="1940426"/>
                </a:lnTo>
                <a:lnTo>
                  <a:pt x="950753" y="890026"/>
                </a:lnTo>
                <a:lnTo>
                  <a:pt x="435251" y="1940426"/>
                </a:lnTo>
                <a:lnTo>
                  <a:pt x="386890" y="1940426"/>
                </a:lnTo>
                <a:close/>
                <a:moveTo>
                  <a:pt x="951268" y="593351"/>
                </a:moveTo>
                <a:lnTo>
                  <a:pt x="1612369" y="1940426"/>
                </a:lnTo>
                <a:lnTo>
                  <a:pt x="1563664" y="1940426"/>
                </a:lnTo>
                <a:lnTo>
                  <a:pt x="951096" y="692243"/>
                </a:lnTo>
                <a:lnTo>
                  <a:pt x="338529" y="1940426"/>
                </a:lnTo>
                <a:lnTo>
                  <a:pt x="290168" y="1940426"/>
                </a:lnTo>
                <a:close/>
                <a:moveTo>
                  <a:pt x="951611" y="395567"/>
                </a:moveTo>
                <a:lnTo>
                  <a:pt x="1709778" y="1940426"/>
                </a:lnTo>
                <a:lnTo>
                  <a:pt x="1661073" y="1940426"/>
                </a:lnTo>
                <a:lnTo>
                  <a:pt x="951439" y="494459"/>
                </a:lnTo>
                <a:lnTo>
                  <a:pt x="241806" y="1940426"/>
                </a:lnTo>
                <a:lnTo>
                  <a:pt x="193445" y="1940426"/>
                </a:lnTo>
                <a:close/>
                <a:moveTo>
                  <a:pt x="951955" y="197784"/>
                </a:moveTo>
                <a:lnTo>
                  <a:pt x="1807187" y="1940426"/>
                </a:lnTo>
                <a:lnTo>
                  <a:pt x="1758483" y="1940426"/>
                </a:lnTo>
                <a:lnTo>
                  <a:pt x="951783" y="296675"/>
                </a:lnTo>
                <a:lnTo>
                  <a:pt x="145084" y="1940426"/>
                </a:lnTo>
                <a:lnTo>
                  <a:pt x="96723" y="1940426"/>
                </a:lnTo>
                <a:close/>
                <a:moveTo>
                  <a:pt x="952298" y="0"/>
                </a:moveTo>
                <a:lnTo>
                  <a:pt x="1904596" y="1940426"/>
                </a:lnTo>
                <a:lnTo>
                  <a:pt x="1855891" y="1940426"/>
                </a:lnTo>
                <a:lnTo>
                  <a:pt x="952126" y="98892"/>
                </a:lnTo>
                <a:lnTo>
                  <a:pt x="48361" y="1940426"/>
                </a:lnTo>
                <a:lnTo>
                  <a:pt x="0" y="1940426"/>
                </a:lnTo>
                <a:close/>
              </a:path>
            </a:pathLst>
          </a:custGeom>
          <a:noFill/>
          <a:ln w="3175">
            <a:solidFill>
              <a:srgbClr val="D5B8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   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1892935" y="3517900"/>
            <a:ext cx="8405495" cy="3242310"/>
            <a:chOff x="746" y="1972"/>
            <a:chExt cx="18111" cy="7718"/>
          </a:xfrm>
        </p:grpSpPr>
        <p:sp>
          <p:nvSpPr>
            <p:cNvPr id="3" name="文本框 2"/>
            <p:cNvSpPr txBox="1"/>
            <p:nvPr/>
          </p:nvSpPr>
          <p:spPr>
            <a:xfrm>
              <a:off x="746" y="6836"/>
              <a:ext cx="3697" cy="285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zh-CN" altLang="en-US" sz="1200" b="1">
                  <a:solidFill>
                    <a:schemeClr val="bg1"/>
                  </a:solidFill>
                </a:rPr>
                <a:t>Tailin Song</a:t>
              </a:r>
              <a:r>
                <a:rPr lang="en-US" altLang="zh-CN" sz="1200" b="1">
                  <a:solidFill>
                    <a:schemeClr val="bg1"/>
                  </a:solidFill>
                </a:rPr>
                <a:t>, m</a:t>
              </a:r>
              <a:r>
                <a:rPr lang="zh-CN" altLang="en-US" sz="1200" b="1">
                  <a:solidFill>
                    <a:schemeClr val="bg1"/>
                  </a:solidFill>
                </a:rPr>
                <a:t>ajor in Artificial Intelligence</a:t>
              </a:r>
              <a:r>
                <a:rPr lang="en-US" altLang="zh-CN" sz="1200" b="1">
                  <a:solidFill>
                    <a:schemeClr val="bg1"/>
                  </a:solidFill>
                </a:rPr>
                <a:t>,</a:t>
              </a:r>
              <a:endParaRPr lang="zh-CN" altLang="en-US" sz="1200" b="1">
                <a:solidFill>
                  <a:schemeClr val="bg1"/>
                </a:solidFill>
              </a:endParaRPr>
            </a:p>
            <a:p>
              <a:r>
                <a:rPr lang="en-US" altLang="zh-CN" sz="1200" b="1">
                  <a:solidFill>
                    <a:schemeClr val="bg1"/>
                  </a:solidFill>
                </a:rPr>
                <a:t>s</a:t>
              </a:r>
              <a:r>
                <a:rPr lang="zh-CN" altLang="en-US" sz="1200" b="1">
                  <a:solidFill>
                    <a:schemeClr val="bg1"/>
                  </a:solidFill>
                </a:rPr>
                <a:t>killed in data processing and algorithm implementation</a:t>
              </a:r>
            </a:p>
          </p:txBody>
        </p:sp>
        <p:pic>
          <p:nvPicPr>
            <p:cNvPr id="5" name="图片 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504" b="23915"/>
            <a:stretch>
              <a:fillRect/>
            </a:stretch>
          </p:blipFill>
          <p:spPr>
            <a:xfrm>
              <a:off x="1140" y="2018"/>
              <a:ext cx="2909" cy="4357"/>
            </a:xfrm>
            <a:prstGeom prst="rect">
              <a:avLst/>
            </a:prstGeom>
          </p:spPr>
        </p:pic>
        <p:pic>
          <p:nvPicPr>
            <p:cNvPr id="7" name="图片 6" descr="李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314" y="2010"/>
              <a:ext cx="6543" cy="4363"/>
            </a:xfrm>
            <a:prstGeom prst="rect">
              <a:avLst/>
            </a:prstGeom>
          </p:spPr>
        </p:pic>
        <p:pic>
          <p:nvPicPr>
            <p:cNvPr id="10" name="图片 9" descr="周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15" y="2018"/>
              <a:ext cx="3110" cy="4355"/>
            </a:xfrm>
            <a:prstGeom prst="rect">
              <a:avLst/>
            </a:prstGeom>
          </p:spPr>
        </p:pic>
        <p:pic>
          <p:nvPicPr>
            <p:cNvPr id="11" name="图片 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12" y="1972"/>
              <a:ext cx="3002" cy="4401"/>
            </a:xfrm>
            <a:prstGeom prst="rect">
              <a:avLst/>
            </a:prstGeom>
          </p:spPr>
        </p:pic>
        <p:sp>
          <p:nvSpPr>
            <p:cNvPr id="12" name="文本框 11"/>
            <p:cNvSpPr txBox="1"/>
            <p:nvPr/>
          </p:nvSpPr>
          <p:spPr>
            <a:xfrm>
              <a:off x="4715" y="6836"/>
              <a:ext cx="3826" cy="241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altLang="zh-CN" sz="1200" b="1" dirty="0" err="1">
                  <a:solidFill>
                    <a:schemeClr val="bg1"/>
                  </a:solidFill>
                </a:rPr>
                <a:t>Wenxin</a:t>
              </a:r>
              <a:r>
                <a:rPr lang="en-US" altLang="zh-CN" sz="1200" b="1" dirty="0">
                  <a:solidFill>
                    <a:schemeClr val="bg1"/>
                  </a:solidFill>
                </a:rPr>
                <a:t> Zhou, major in </a:t>
              </a:r>
              <a:r>
                <a:rPr lang="en-US" altLang="zh-CN" sz="1200" b="1" dirty="0" err="1">
                  <a:solidFill>
                    <a:schemeClr val="bg1"/>
                  </a:solidFill>
                </a:rPr>
                <a:t>phyical</a:t>
              </a:r>
              <a:r>
                <a:rPr lang="en-US" altLang="zh-CN" sz="1200" b="1" dirty="0">
                  <a:solidFill>
                    <a:schemeClr val="bg1"/>
                  </a:solidFill>
                </a:rPr>
                <a:t> geography, skilled at App construction and technical maintenance</a:t>
              </a: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13647" y="6836"/>
              <a:ext cx="4513" cy="153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altLang="zh-CN" sz="1200" b="1">
                  <a:solidFill>
                    <a:schemeClr val="bg1"/>
                  </a:solidFill>
                </a:rPr>
                <a:t>Dongxin Li, major in human geography,</a:t>
              </a:r>
            </a:p>
            <a:p>
              <a:r>
                <a:rPr lang="en-US" altLang="zh-CN" sz="1200" b="1">
                  <a:solidFill>
                    <a:schemeClr val="bg1"/>
                  </a:solidFill>
                </a:rPr>
                <a:t>Good at geospatial analysis.</a:t>
              </a: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8541" y="6761"/>
              <a:ext cx="4286" cy="28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b="1">
                  <a:solidFill>
                    <a:schemeClr val="bg1"/>
                  </a:solidFill>
                  <a:sym typeface="+mn-ea"/>
                </a:rPr>
                <a:t>Runing zhang, major in Information management and Information System. good at data analysis, planning and operation.</a:t>
              </a:r>
              <a:endParaRPr lang="en-US" altLang="zh-CN" sz="1200" b="1">
                <a:solidFill>
                  <a:schemeClr val="bg1"/>
                </a:solidFill>
              </a:endParaRPr>
            </a:p>
            <a:p>
              <a:endParaRPr lang="en-US" altLang="zh-CN" sz="1200" b="1">
                <a:solidFill>
                  <a:schemeClr val="bg1"/>
                </a:solidFill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2384465" y="294434"/>
            <a:ext cx="7590925" cy="3221991"/>
            <a:chOff x="859" y="2279"/>
            <a:chExt cx="18654" cy="8847"/>
          </a:xfrm>
        </p:grpSpPr>
        <p:pic>
          <p:nvPicPr>
            <p:cNvPr id="19" name="图片 18" descr="1"/>
            <p:cNvPicPr>
              <a:picLocks noChangeAspect="1"/>
            </p:cNvPicPr>
            <p:nvPr/>
          </p:nvPicPr>
          <p:blipFill>
            <a:blip r:embed="rId6"/>
            <a:srcRect l="1402" t="21975" r="17531" b="2799"/>
            <a:stretch>
              <a:fillRect/>
            </a:stretch>
          </p:blipFill>
          <p:spPr>
            <a:xfrm>
              <a:off x="14120" y="2280"/>
              <a:ext cx="4078" cy="5045"/>
            </a:xfrm>
            <a:prstGeom prst="rect">
              <a:avLst/>
            </a:prstGeom>
          </p:spPr>
        </p:pic>
        <p:pic>
          <p:nvPicPr>
            <p:cNvPr id="20" name="图片 19" descr="微信图片_2022073117504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831" y="2279"/>
              <a:ext cx="3737" cy="4993"/>
            </a:xfrm>
            <a:prstGeom prst="rect">
              <a:avLst/>
            </a:prstGeom>
          </p:spPr>
        </p:pic>
        <p:pic>
          <p:nvPicPr>
            <p:cNvPr id="27" name="图片 26" descr="2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445" y="2279"/>
              <a:ext cx="5069" cy="5069"/>
            </a:xfrm>
            <a:prstGeom prst="rect">
              <a:avLst/>
            </a:prstGeom>
          </p:spPr>
        </p:pic>
        <p:sp>
          <p:nvSpPr>
            <p:cNvPr id="30" name="文本框 29"/>
            <p:cNvSpPr txBox="1"/>
            <p:nvPr/>
          </p:nvSpPr>
          <p:spPr>
            <a:xfrm>
              <a:off x="859" y="7327"/>
              <a:ext cx="6866" cy="379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altLang="zh-CN" sz="1200" b="1" dirty="0">
                  <a:solidFill>
                    <a:schemeClr val="bg1"/>
                  </a:solidFill>
                </a:rPr>
                <a:t>Gong</a:t>
              </a:r>
              <a:r>
                <a:rPr lang="zh-CN" altLang="en-US" sz="1200" b="1" dirty="0">
                  <a:solidFill>
                    <a:schemeClr val="bg1"/>
                  </a:solidFill>
                </a:rPr>
                <a:t> </a:t>
              </a:r>
              <a:r>
                <a:rPr lang="en-US" altLang="zh-CN" sz="1200" b="1" dirty="0">
                  <a:solidFill>
                    <a:schemeClr val="bg1"/>
                  </a:solidFill>
                </a:rPr>
                <a:t>Yuwei</a:t>
              </a:r>
              <a:r>
                <a:rPr lang="zh-CN" altLang="en-US" sz="1200" b="1" dirty="0">
                  <a:solidFill>
                    <a:schemeClr val="bg1"/>
                  </a:solidFill>
                </a:rPr>
                <a:t>, Chinese, </a:t>
              </a:r>
            </a:p>
            <a:p>
              <a:r>
                <a:rPr lang="zh-CN" altLang="en-US" sz="1200" b="1" dirty="0">
                  <a:solidFill>
                    <a:schemeClr val="bg1"/>
                  </a:solidFill>
                </a:rPr>
                <a:t>one of the creators in cultural&amp;entertainment circles, having long-term experience of creating and research of creators' psychology. Having access to relative networks of creators market.</a:t>
              </a:r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7507" y="7652"/>
              <a:ext cx="5338" cy="278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lstStyle/>
            <a:p>
              <a:pPr indent="0"/>
              <a:r>
                <a:rPr lang="zh-CN" altLang="en-US" sz="1200" b="1">
                  <a:solidFill>
                    <a:schemeClr val="bg1"/>
                  </a:solidFill>
                </a:rPr>
                <a:t>My name is Yang Luguo</a:t>
              </a:r>
              <a:r>
                <a:rPr lang="en-US" altLang="zh-CN" sz="1200" b="1">
                  <a:solidFill>
                    <a:schemeClr val="bg1"/>
                  </a:solidFill>
                </a:rPr>
                <a:t>.</a:t>
              </a:r>
            </a:p>
            <a:p>
              <a:pPr indent="0"/>
              <a:r>
                <a:rPr lang="zh-CN" altLang="en-US" sz="1200" b="1">
                  <a:solidFill>
                    <a:schemeClr val="bg1"/>
                  </a:solidFill>
                </a:rPr>
                <a:t>I am a undergraduate major in mathmatics I am talented in programming and collecting materials.</a:t>
              </a: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13741" y="7651"/>
              <a:ext cx="5772" cy="27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b="1">
                  <a:solidFill>
                    <a:schemeClr val="bg1"/>
                  </a:solidFill>
                </a:rPr>
                <a:t>Fan Miao, major in Geographic information science and remote sensing, good at integrate information and communication.</a:t>
              </a:r>
            </a:p>
          </p:txBody>
        </p:sp>
      </p:grpSp>
    </p:spTree>
  </p:cSld>
  <p:clrMapOvr>
    <a:masterClrMapping/>
  </p:clrMapOvr>
  <p:transition>
    <p:random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任意多边形: 形状 24"/>
          <p:cNvSpPr/>
          <p:nvPr/>
        </p:nvSpPr>
        <p:spPr>
          <a:xfrm rot="13184398" flipH="1">
            <a:off x="4036889" y="1431611"/>
            <a:ext cx="18000" cy="3816000"/>
          </a:xfrm>
          <a:custGeom>
            <a:avLst/>
            <a:gdLst>
              <a:gd name="connsiteX0" fmla="*/ 209863 w 419726"/>
              <a:gd name="connsiteY0" fmla="*/ 0 h 2391448"/>
              <a:gd name="connsiteX1" fmla="*/ 419726 w 419726"/>
              <a:gd name="connsiteY1" fmla="*/ 209863 h 2391448"/>
              <a:gd name="connsiteX2" fmla="*/ 419725 w 419726"/>
              <a:gd name="connsiteY2" fmla="*/ 209873 h 2391448"/>
              <a:gd name="connsiteX3" fmla="*/ 419725 w 419726"/>
              <a:gd name="connsiteY3" fmla="*/ 2391448 h 2391448"/>
              <a:gd name="connsiteX4" fmla="*/ 0 w 419726"/>
              <a:gd name="connsiteY4" fmla="*/ 2391448 h 2391448"/>
              <a:gd name="connsiteX5" fmla="*/ 0 w 419726"/>
              <a:gd name="connsiteY5" fmla="*/ 209863 h 2391448"/>
              <a:gd name="connsiteX6" fmla="*/ 0 w 419726"/>
              <a:gd name="connsiteY6" fmla="*/ 209862 h 2391448"/>
              <a:gd name="connsiteX7" fmla="*/ 0 w 419726"/>
              <a:gd name="connsiteY7" fmla="*/ 209862 h 2391448"/>
              <a:gd name="connsiteX8" fmla="*/ 4264 w 419726"/>
              <a:gd name="connsiteY8" fmla="*/ 167568 h 2391448"/>
              <a:gd name="connsiteX9" fmla="*/ 209863 w 419726"/>
              <a:gd name="connsiteY9" fmla="*/ 0 h 2391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19726" h="2391448">
                <a:moveTo>
                  <a:pt x="209863" y="0"/>
                </a:moveTo>
                <a:cubicBezTo>
                  <a:pt x="325767" y="0"/>
                  <a:pt x="419726" y="93959"/>
                  <a:pt x="419726" y="209863"/>
                </a:cubicBezTo>
                <a:lnTo>
                  <a:pt x="419725" y="209873"/>
                </a:lnTo>
                <a:lnTo>
                  <a:pt x="419725" y="2391448"/>
                </a:lnTo>
                <a:lnTo>
                  <a:pt x="0" y="2391448"/>
                </a:lnTo>
                <a:lnTo>
                  <a:pt x="0" y="209863"/>
                </a:lnTo>
                <a:lnTo>
                  <a:pt x="0" y="209862"/>
                </a:lnTo>
                <a:lnTo>
                  <a:pt x="0" y="209862"/>
                </a:lnTo>
                <a:lnTo>
                  <a:pt x="4264" y="167568"/>
                </a:lnTo>
                <a:cubicBezTo>
                  <a:pt x="23833" y="71937"/>
                  <a:pt x="108447" y="0"/>
                  <a:pt x="209863" y="0"/>
                </a:cubicBezTo>
                <a:close/>
              </a:path>
            </a:pathLst>
          </a:custGeom>
          <a:gradFill flip="none" rotWithShape="1">
            <a:gsLst>
              <a:gs pos="0">
                <a:srgbClr val="D5B898">
                  <a:alpha val="0"/>
                </a:srgbClr>
              </a:gs>
              <a:gs pos="100000">
                <a:srgbClr val="D5B898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0" name="任意多边形: 形状 69"/>
          <p:cNvSpPr/>
          <p:nvPr/>
        </p:nvSpPr>
        <p:spPr>
          <a:xfrm rot="16200000">
            <a:off x="8571230" y="697865"/>
            <a:ext cx="5067301" cy="2495550"/>
          </a:xfrm>
          <a:custGeom>
            <a:avLst/>
            <a:gdLst>
              <a:gd name="connsiteX0" fmla="*/ 3475172 w 4272391"/>
              <a:gd name="connsiteY0" fmla="*/ 3677797 h 3677797"/>
              <a:gd name="connsiteX1" fmla="*/ 3395451 w 4272391"/>
              <a:gd name="connsiteY1" fmla="*/ 3677797 h 3677797"/>
              <a:gd name="connsiteX2" fmla="*/ 2136197 w 4272391"/>
              <a:gd name="connsiteY2" fmla="*/ 1509793 h 3677797"/>
              <a:gd name="connsiteX3" fmla="*/ 876942 w 4272391"/>
              <a:gd name="connsiteY3" fmla="*/ 3677797 h 3677797"/>
              <a:gd name="connsiteX4" fmla="*/ 797219 w 4272391"/>
              <a:gd name="connsiteY4" fmla="*/ 3677797 h 3677797"/>
              <a:gd name="connsiteX5" fmla="*/ 2136196 w 4272391"/>
              <a:gd name="connsiteY5" fmla="*/ 1372539 h 3677797"/>
              <a:gd name="connsiteX6" fmla="*/ 3634615 w 4272391"/>
              <a:gd name="connsiteY6" fmla="*/ 3677797 h 3677797"/>
              <a:gd name="connsiteX7" fmla="*/ 3554895 w 4272391"/>
              <a:gd name="connsiteY7" fmla="*/ 3677797 h 3677797"/>
              <a:gd name="connsiteX8" fmla="*/ 2136197 w 4272391"/>
              <a:gd name="connsiteY8" fmla="*/ 1235285 h 3677797"/>
              <a:gd name="connsiteX9" fmla="*/ 717498 w 4272391"/>
              <a:gd name="connsiteY9" fmla="*/ 3677797 h 3677797"/>
              <a:gd name="connsiteX10" fmla="*/ 637775 w 4272391"/>
              <a:gd name="connsiteY10" fmla="*/ 3677797 h 3677797"/>
              <a:gd name="connsiteX11" fmla="*/ 2136196 w 4272391"/>
              <a:gd name="connsiteY11" fmla="*/ 1098030 h 3677797"/>
              <a:gd name="connsiteX12" fmla="*/ 3794059 w 4272391"/>
              <a:gd name="connsiteY12" fmla="*/ 3677797 h 3677797"/>
              <a:gd name="connsiteX13" fmla="*/ 3714338 w 4272391"/>
              <a:gd name="connsiteY13" fmla="*/ 3677797 h 3677797"/>
              <a:gd name="connsiteX14" fmla="*/ 2136197 w 4272391"/>
              <a:gd name="connsiteY14" fmla="*/ 960778 h 3677797"/>
              <a:gd name="connsiteX15" fmla="*/ 558055 w 4272391"/>
              <a:gd name="connsiteY15" fmla="*/ 3677797 h 3677797"/>
              <a:gd name="connsiteX16" fmla="*/ 478331 w 4272391"/>
              <a:gd name="connsiteY16" fmla="*/ 3677797 h 3677797"/>
              <a:gd name="connsiteX17" fmla="*/ 2136196 w 4272391"/>
              <a:gd name="connsiteY17" fmla="*/ 823523 h 3677797"/>
              <a:gd name="connsiteX18" fmla="*/ 3953504 w 4272391"/>
              <a:gd name="connsiteY18" fmla="*/ 3677797 h 3677797"/>
              <a:gd name="connsiteX19" fmla="*/ 3873782 w 4272391"/>
              <a:gd name="connsiteY19" fmla="*/ 3677797 h 3677797"/>
              <a:gd name="connsiteX20" fmla="*/ 2136197 w 4272391"/>
              <a:gd name="connsiteY20" fmla="*/ 686270 h 3677797"/>
              <a:gd name="connsiteX21" fmla="*/ 398611 w 4272391"/>
              <a:gd name="connsiteY21" fmla="*/ 3677797 h 3677797"/>
              <a:gd name="connsiteX22" fmla="*/ 318887 w 4272391"/>
              <a:gd name="connsiteY22" fmla="*/ 3677797 h 3677797"/>
              <a:gd name="connsiteX23" fmla="*/ 2136196 w 4272391"/>
              <a:gd name="connsiteY23" fmla="*/ 549015 h 3677797"/>
              <a:gd name="connsiteX24" fmla="*/ 4112947 w 4272391"/>
              <a:gd name="connsiteY24" fmla="*/ 3677797 h 3677797"/>
              <a:gd name="connsiteX25" fmla="*/ 4033226 w 4272391"/>
              <a:gd name="connsiteY25" fmla="*/ 3677797 h 3677797"/>
              <a:gd name="connsiteX26" fmla="*/ 2136197 w 4272391"/>
              <a:gd name="connsiteY26" fmla="*/ 411762 h 3677797"/>
              <a:gd name="connsiteX27" fmla="*/ 239167 w 4272391"/>
              <a:gd name="connsiteY27" fmla="*/ 3677797 h 3677797"/>
              <a:gd name="connsiteX28" fmla="*/ 159444 w 4272391"/>
              <a:gd name="connsiteY28" fmla="*/ 3677797 h 3677797"/>
              <a:gd name="connsiteX29" fmla="*/ 2136196 w 4272391"/>
              <a:gd name="connsiteY29" fmla="*/ 274508 h 3677797"/>
              <a:gd name="connsiteX30" fmla="*/ 4272391 w 4272391"/>
              <a:gd name="connsiteY30" fmla="*/ 3677797 h 3677797"/>
              <a:gd name="connsiteX31" fmla="*/ 4192670 w 4272391"/>
              <a:gd name="connsiteY31" fmla="*/ 3677797 h 3677797"/>
              <a:gd name="connsiteX32" fmla="*/ 2136197 w 4272391"/>
              <a:gd name="connsiteY32" fmla="*/ 137255 h 3677797"/>
              <a:gd name="connsiteX33" fmla="*/ 79723 w 4272391"/>
              <a:gd name="connsiteY33" fmla="*/ 3677797 h 3677797"/>
              <a:gd name="connsiteX34" fmla="*/ 0 w 4272391"/>
              <a:gd name="connsiteY34" fmla="*/ 3677797 h 3677797"/>
              <a:gd name="connsiteX35" fmla="*/ 2136196 w 4272391"/>
              <a:gd name="connsiteY35" fmla="*/ 0 h 36777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4272391" h="3677797">
                <a:moveTo>
                  <a:pt x="3475172" y="3677797"/>
                </a:moveTo>
                <a:lnTo>
                  <a:pt x="3395451" y="3677797"/>
                </a:lnTo>
                <a:lnTo>
                  <a:pt x="2136197" y="1509793"/>
                </a:lnTo>
                <a:lnTo>
                  <a:pt x="876942" y="3677797"/>
                </a:lnTo>
                <a:lnTo>
                  <a:pt x="797219" y="3677797"/>
                </a:lnTo>
                <a:lnTo>
                  <a:pt x="2136196" y="1372539"/>
                </a:lnTo>
                <a:close/>
                <a:moveTo>
                  <a:pt x="3634615" y="3677797"/>
                </a:moveTo>
                <a:lnTo>
                  <a:pt x="3554895" y="3677797"/>
                </a:lnTo>
                <a:lnTo>
                  <a:pt x="2136197" y="1235285"/>
                </a:lnTo>
                <a:lnTo>
                  <a:pt x="717498" y="3677797"/>
                </a:lnTo>
                <a:lnTo>
                  <a:pt x="637775" y="3677797"/>
                </a:lnTo>
                <a:lnTo>
                  <a:pt x="2136196" y="1098030"/>
                </a:lnTo>
                <a:close/>
                <a:moveTo>
                  <a:pt x="3794059" y="3677797"/>
                </a:moveTo>
                <a:lnTo>
                  <a:pt x="3714338" y="3677797"/>
                </a:lnTo>
                <a:lnTo>
                  <a:pt x="2136197" y="960778"/>
                </a:lnTo>
                <a:lnTo>
                  <a:pt x="558055" y="3677797"/>
                </a:lnTo>
                <a:lnTo>
                  <a:pt x="478331" y="3677797"/>
                </a:lnTo>
                <a:lnTo>
                  <a:pt x="2136196" y="823523"/>
                </a:lnTo>
                <a:close/>
                <a:moveTo>
                  <a:pt x="3953504" y="3677797"/>
                </a:moveTo>
                <a:lnTo>
                  <a:pt x="3873782" y="3677797"/>
                </a:lnTo>
                <a:lnTo>
                  <a:pt x="2136197" y="686270"/>
                </a:lnTo>
                <a:lnTo>
                  <a:pt x="398611" y="3677797"/>
                </a:lnTo>
                <a:lnTo>
                  <a:pt x="318887" y="3677797"/>
                </a:lnTo>
                <a:lnTo>
                  <a:pt x="2136196" y="549015"/>
                </a:lnTo>
                <a:close/>
                <a:moveTo>
                  <a:pt x="4112947" y="3677797"/>
                </a:moveTo>
                <a:lnTo>
                  <a:pt x="4033226" y="3677797"/>
                </a:lnTo>
                <a:lnTo>
                  <a:pt x="2136197" y="411762"/>
                </a:lnTo>
                <a:lnTo>
                  <a:pt x="239167" y="3677797"/>
                </a:lnTo>
                <a:lnTo>
                  <a:pt x="159444" y="3677797"/>
                </a:lnTo>
                <a:lnTo>
                  <a:pt x="2136196" y="274508"/>
                </a:lnTo>
                <a:close/>
                <a:moveTo>
                  <a:pt x="4272391" y="3677797"/>
                </a:moveTo>
                <a:lnTo>
                  <a:pt x="4192670" y="3677797"/>
                </a:lnTo>
                <a:lnTo>
                  <a:pt x="2136197" y="137255"/>
                </a:lnTo>
                <a:lnTo>
                  <a:pt x="79723" y="3677797"/>
                </a:lnTo>
                <a:lnTo>
                  <a:pt x="0" y="3677797"/>
                </a:lnTo>
                <a:lnTo>
                  <a:pt x="2136196" y="0"/>
                </a:lnTo>
                <a:close/>
              </a:path>
            </a:pathLst>
          </a:custGeom>
          <a:noFill/>
          <a:ln w="6350">
            <a:solidFill>
              <a:srgbClr val="D5B898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3" name="任意多边形: 形状 72"/>
          <p:cNvSpPr/>
          <p:nvPr/>
        </p:nvSpPr>
        <p:spPr>
          <a:xfrm rot="5400000" flipH="1">
            <a:off x="-119243" y="4795657"/>
            <a:ext cx="2181586" cy="1943100"/>
          </a:xfrm>
          <a:custGeom>
            <a:avLst/>
            <a:gdLst>
              <a:gd name="connsiteX0" fmla="*/ 1575444 w 2181586"/>
              <a:gd name="connsiteY0" fmla="*/ 1943100 h 1943100"/>
              <a:gd name="connsiteX1" fmla="*/ 557392 w 2181586"/>
              <a:gd name="connsiteY1" fmla="*/ 725157 h 1943100"/>
              <a:gd name="connsiteX2" fmla="*/ 0 w 2181586"/>
              <a:gd name="connsiteY2" fmla="*/ 1391991 h 1943100"/>
              <a:gd name="connsiteX3" fmla="*/ 0 w 2181586"/>
              <a:gd name="connsiteY3" fmla="*/ 1464508 h 1943100"/>
              <a:gd name="connsiteX4" fmla="*/ 557393 w 2181586"/>
              <a:gd name="connsiteY4" fmla="*/ 797673 h 1943100"/>
              <a:gd name="connsiteX5" fmla="*/ 1514830 w 2181586"/>
              <a:gd name="connsiteY5" fmla="*/ 1943100 h 1943100"/>
              <a:gd name="connsiteX6" fmla="*/ 1696672 w 2181586"/>
              <a:gd name="connsiteY6" fmla="*/ 1943100 h 1943100"/>
              <a:gd name="connsiteX7" fmla="*/ 557392 w 2181586"/>
              <a:gd name="connsiteY7" fmla="*/ 580125 h 1943100"/>
              <a:gd name="connsiteX8" fmla="*/ 0 w 2181586"/>
              <a:gd name="connsiteY8" fmla="*/ 1246960 h 1943100"/>
              <a:gd name="connsiteX9" fmla="*/ 0 w 2181586"/>
              <a:gd name="connsiteY9" fmla="*/ 1319476 h 1943100"/>
              <a:gd name="connsiteX10" fmla="*/ 557393 w 2181586"/>
              <a:gd name="connsiteY10" fmla="*/ 652641 h 1943100"/>
              <a:gd name="connsiteX11" fmla="*/ 1636059 w 2181586"/>
              <a:gd name="connsiteY11" fmla="*/ 1943100 h 1943100"/>
              <a:gd name="connsiteX12" fmla="*/ 1817900 w 2181586"/>
              <a:gd name="connsiteY12" fmla="*/ 1943100 h 1943100"/>
              <a:gd name="connsiteX13" fmla="*/ 557392 w 2181586"/>
              <a:gd name="connsiteY13" fmla="*/ 435094 h 1943100"/>
              <a:gd name="connsiteX14" fmla="*/ 0 w 2181586"/>
              <a:gd name="connsiteY14" fmla="*/ 1101928 h 1943100"/>
              <a:gd name="connsiteX15" fmla="*/ 0 w 2181586"/>
              <a:gd name="connsiteY15" fmla="*/ 1174445 h 1943100"/>
              <a:gd name="connsiteX16" fmla="*/ 557393 w 2181586"/>
              <a:gd name="connsiteY16" fmla="*/ 507610 h 1943100"/>
              <a:gd name="connsiteX17" fmla="*/ 1757287 w 2181586"/>
              <a:gd name="connsiteY17" fmla="*/ 1943100 h 1943100"/>
              <a:gd name="connsiteX18" fmla="*/ 1939130 w 2181586"/>
              <a:gd name="connsiteY18" fmla="*/ 1943100 h 1943100"/>
              <a:gd name="connsiteX19" fmla="*/ 557392 w 2181586"/>
              <a:gd name="connsiteY19" fmla="*/ 290063 h 1943100"/>
              <a:gd name="connsiteX20" fmla="*/ 0 w 2181586"/>
              <a:gd name="connsiteY20" fmla="*/ 956897 h 1943100"/>
              <a:gd name="connsiteX21" fmla="*/ 0 w 2181586"/>
              <a:gd name="connsiteY21" fmla="*/ 1029414 h 1943100"/>
              <a:gd name="connsiteX22" fmla="*/ 557393 w 2181586"/>
              <a:gd name="connsiteY22" fmla="*/ 362579 h 1943100"/>
              <a:gd name="connsiteX23" fmla="*/ 1878516 w 2181586"/>
              <a:gd name="connsiteY23" fmla="*/ 1943100 h 1943100"/>
              <a:gd name="connsiteX24" fmla="*/ 2060358 w 2181586"/>
              <a:gd name="connsiteY24" fmla="*/ 1943100 h 1943100"/>
              <a:gd name="connsiteX25" fmla="*/ 557392 w 2181586"/>
              <a:gd name="connsiteY25" fmla="*/ 145032 h 1943100"/>
              <a:gd name="connsiteX26" fmla="*/ 0 w 2181586"/>
              <a:gd name="connsiteY26" fmla="*/ 811866 h 1943100"/>
              <a:gd name="connsiteX27" fmla="*/ 0 w 2181586"/>
              <a:gd name="connsiteY27" fmla="*/ 884382 h 1943100"/>
              <a:gd name="connsiteX28" fmla="*/ 557393 w 2181586"/>
              <a:gd name="connsiteY28" fmla="*/ 217547 h 1943100"/>
              <a:gd name="connsiteX29" fmla="*/ 1999744 w 2181586"/>
              <a:gd name="connsiteY29" fmla="*/ 1943100 h 1943100"/>
              <a:gd name="connsiteX30" fmla="*/ 2181586 w 2181586"/>
              <a:gd name="connsiteY30" fmla="*/ 1943100 h 1943100"/>
              <a:gd name="connsiteX31" fmla="*/ 557392 w 2181586"/>
              <a:gd name="connsiteY31" fmla="*/ 0 h 1943100"/>
              <a:gd name="connsiteX32" fmla="*/ 0 w 2181586"/>
              <a:gd name="connsiteY32" fmla="*/ 666835 h 1943100"/>
              <a:gd name="connsiteX33" fmla="*/ 0 w 2181586"/>
              <a:gd name="connsiteY33" fmla="*/ 739351 h 1943100"/>
              <a:gd name="connsiteX34" fmla="*/ 557393 w 2181586"/>
              <a:gd name="connsiteY34" fmla="*/ 72516 h 1943100"/>
              <a:gd name="connsiteX35" fmla="*/ 2120973 w 2181586"/>
              <a:gd name="connsiteY35" fmla="*/ 1943100 h 1943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2181586" h="1943100">
                <a:moveTo>
                  <a:pt x="1575444" y="1943100"/>
                </a:moveTo>
                <a:lnTo>
                  <a:pt x="557392" y="725157"/>
                </a:lnTo>
                <a:lnTo>
                  <a:pt x="0" y="1391991"/>
                </a:lnTo>
                <a:lnTo>
                  <a:pt x="0" y="1464508"/>
                </a:lnTo>
                <a:lnTo>
                  <a:pt x="557393" y="797673"/>
                </a:lnTo>
                <a:lnTo>
                  <a:pt x="1514830" y="1943100"/>
                </a:lnTo>
                <a:close/>
                <a:moveTo>
                  <a:pt x="1696672" y="1943100"/>
                </a:moveTo>
                <a:lnTo>
                  <a:pt x="557392" y="580125"/>
                </a:lnTo>
                <a:lnTo>
                  <a:pt x="0" y="1246960"/>
                </a:lnTo>
                <a:lnTo>
                  <a:pt x="0" y="1319476"/>
                </a:lnTo>
                <a:lnTo>
                  <a:pt x="557393" y="652641"/>
                </a:lnTo>
                <a:lnTo>
                  <a:pt x="1636059" y="1943100"/>
                </a:lnTo>
                <a:close/>
                <a:moveTo>
                  <a:pt x="1817900" y="1943100"/>
                </a:moveTo>
                <a:lnTo>
                  <a:pt x="557392" y="435094"/>
                </a:lnTo>
                <a:lnTo>
                  <a:pt x="0" y="1101928"/>
                </a:lnTo>
                <a:lnTo>
                  <a:pt x="0" y="1174445"/>
                </a:lnTo>
                <a:lnTo>
                  <a:pt x="557393" y="507610"/>
                </a:lnTo>
                <a:lnTo>
                  <a:pt x="1757287" y="1943100"/>
                </a:lnTo>
                <a:close/>
                <a:moveTo>
                  <a:pt x="1939130" y="1943100"/>
                </a:moveTo>
                <a:lnTo>
                  <a:pt x="557392" y="290063"/>
                </a:lnTo>
                <a:lnTo>
                  <a:pt x="0" y="956897"/>
                </a:lnTo>
                <a:lnTo>
                  <a:pt x="0" y="1029414"/>
                </a:lnTo>
                <a:lnTo>
                  <a:pt x="557393" y="362579"/>
                </a:lnTo>
                <a:lnTo>
                  <a:pt x="1878516" y="1943100"/>
                </a:lnTo>
                <a:close/>
                <a:moveTo>
                  <a:pt x="2060358" y="1943100"/>
                </a:moveTo>
                <a:lnTo>
                  <a:pt x="557392" y="145032"/>
                </a:lnTo>
                <a:lnTo>
                  <a:pt x="0" y="811866"/>
                </a:lnTo>
                <a:lnTo>
                  <a:pt x="0" y="884382"/>
                </a:lnTo>
                <a:lnTo>
                  <a:pt x="557393" y="217547"/>
                </a:lnTo>
                <a:lnTo>
                  <a:pt x="1999744" y="1943100"/>
                </a:lnTo>
                <a:close/>
                <a:moveTo>
                  <a:pt x="2181586" y="1943100"/>
                </a:moveTo>
                <a:lnTo>
                  <a:pt x="557392" y="0"/>
                </a:lnTo>
                <a:lnTo>
                  <a:pt x="0" y="666835"/>
                </a:lnTo>
                <a:lnTo>
                  <a:pt x="0" y="739351"/>
                </a:lnTo>
                <a:lnTo>
                  <a:pt x="557393" y="72516"/>
                </a:lnTo>
                <a:lnTo>
                  <a:pt x="2120973" y="1943100"/>
                </a:lnTo>
                <a:close/>
              </a:path>
            </a:pathLst>
          </a:custGeom>
          <a:noFill/>
          <a:ln w="1905">
            <a:solidFill>
              <a:srgbClr val="D5B898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0" name="任意多边形: 形状 19"/>
          <p:cNvSpPr/>
          <p:nvPr/>
        </p:nvSpPr>
        <p:spPr>
          <a:xfrm rot="13184398" flipH="1">
            <a:off x="9834489" y="-1589793"/>
            <a:ext cx="18000" cy="4523362"/>
          </a:xfrm>
          <a:custGeom>
            <a:avLst/>
            <a:gdLst>
              <a:gd name="connsiteX0" fmla="*/ 209863 w 419726"/>
              <a:gd name="connsiteY0" fmla="*/ 0 h 2391448"/>
              <a:gd name="connsiteX1" fmla="*/ 419726 w 419726"/>
              <a:gd name="connsiteY1" fmla="*/ 209863 h 2391448"/>
              <a:gd name="connsiteX2" fmla="*/ 419725 w 419726"/>
              <a:gd name="connsiteY2" fmla="*/ 209873 h 2391448"/>
              <a:gd name="connsiteX3" fmla="*/ 419725 w 419726"/>
              <a:gd name="connsiteY3" fmla="*/ 2391448 h 2391448"/>
              <a:gd name="connsiteX4" fmla="*/ 0 w 419726"/>
              <a:gd name="connsiteY4" fmla="*/ 2391448 h 2391448"/>
              <a:gd name="connsiteX5" fmla="*/ 0 w 419726"/>
              <a:gd name="connsiteY5" fmla="*/ 209863 h 2391448"/>
              <a:gd name="connsiteX6" fmla="*/ 0 w 419726"/>
              <a:gd name="connsiteY6" fmla="*/ 209862 h 2391448"/>
              <a:gd name="connsiteX7" fmla="*/ 0 w 419726"/>
              <a:gd name="connsiteY7" fmla="*/ 209862 h 2391448"/>
              <a:gd name="connsiteX8" fmla="*/ 4264 w 419726"/>
              <a:gd name="connsiteY8" fmla="*/ 167568 h 2391448"/>
              <a:gd name="connsiteX9" fmla="*/ 209863 w 419726"/>
              <a:gd name="connsiteY9" fmla="*/ 0 h 2391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19726" h="2391448">
                <a:moveTo>
                  <a:pt x="209863" y="0"/>
                </a:moveTo>
                <a:cubicBezTo>
                  <a:pt x="325767" y="0"/>
                  <a:pt x="419726" y="93959"/>
                  <a:pt x="419726" y="209863"/>
                </a:cubicBezTo>
                <a:lnTo>
                  <a:pt x="419725" y="209873"/>
                </a:lnTo>
                <a:lnTo>
                  <a:pt x="419725" y="2391448"/>
                </a:lnTo>
                <a:lnTo>
                  <a:pt x="0" y="2391448"/>
                </a:lnTo>
                <a:lnTo>
                  <a:pt x="0" y="209863"/>
                </a:lnTo>
                <a:lnTo>
                  <a:pt x="0" y="209862"/>
                </a:lnTo>
                <a:lnTo>
                  <a:pt x="0" y="209862"/>
                </a:lnTo>
                <a:lnTo>
                  <a:pt x="4264" y="167568"/>
                </a:lnTo>
                <a:cubicBezTo>
                  <a:pt x="23833" y="71937"/>
                  <a:pt x="108447" y="0"/>
                  <a:pt x="209863" y="0"/>
                </a:cubicBezTo>
                <a:close/>
              </a:path>
            </a:pathLst>
          </a:custGeom>
          <a:gradFill flip="none" rotWithShape="1">
            <a:gsLst>
              <a:gs pos="0">
                <a:srgbClr val="D5B898">
                  <a:alpha val="0"/>
                </a:srgbClr>
              </a:gs>
              <a:gs pos="100000">
                <a:srgbClr val="D5B898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1" name="任意多边形: 形状 20"/>
          <p:cNvSpPr/>
          <p:nvPr/>
        </p:nvSpPr>
        <p:spPr>
          <a:xfrm rot="13184398" flipH="1">
            <a:off x="2832926" y="-1592256"/>
            <a:ext cx="18000" cy="3816000"/>
          </a:xfrm>
          <a:custGeom>
            <a:avLst/>
            <a:gdLst>
              <a:gd name="connsiteX0" fmla="*/ 209863 w 419726"/>
              <a:gd name="connsiteY0" fmla="*/ 0 h 2391448"/>
              <a:gd name="connsiteX1" fmla="*/ 419726 w 419726"/>
              <a:gd name="connsiteY1" fmla="*/ 209863 h 2391448"/>
              <a:gd name="connsiteX2" fmla="*/ 419725 w 419726"/>
              <a:gd name="connsiteY2" fmla="*/ 209873 h 2391448"/>
              <a:gd name="connsiteX3" fmla="*/ 419725 w 419726"/>
              <a:gd name="connsiteY3" fmla="*/ 2391448 h 2391448"/>
              <a:gd name="connsiteX4" fmla="*/ 0 w 419726"/>
              <a:gd name="connsiteY4" fmla="*/ 2391448 h 2391448"/>
              <a:gd name="connsiteX5" fmla="*/ 0 w 419726"/>
              <a:gd name="connsiteY5" fmla="*/ 209863 h 2391448"/>
              <a:gd name="connsiteX6" fmla="*/ 0 w 419726"/>
              <a:gd name="connsiteY6" fmla="*/ 209862 h 2391448"/>
              <a:gd name="connsiteX7" fmla="*/ 0 w 419726"/>
              <a:gd name="connsiteY7" fmla="*/ 209862 h 2391448"/>
              <a:gd name="connsiteX8" fmla="*/ 4264 w 419726"/>
              <a:gd name="connsiteY8" fmla="*/ 167568 h 2391448"/>
              <a:gd name="connsiteX9" fmla="*/ 209863 w 419726"/>
              <a:gd name="connsiteY9" fmla="*/ 0 h 2391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19726" h="2391448">
                <a:moveTo>
                  <a:pt x="209863" y="0"/>
                </a:moveTo>
                <a:cubicBezTo>
                  <a:pt x="325767" y="0"/>
                  <a:pt x="419726" y="93959"/>
                  <a:pt x="419726" y="209863"/>
                </a:cubicBezTo>
                <a:lnTo>
                  <a:pt x="419725" y="209873"/>
                </a:lnTo>
                <a:lnTo>
                  <a:pt x="419725" y="2391448"/>
                </a:lnTo>
                <a:lnTo>
                  <a:pt x="0" y="2391448"/>
                </a:lnTo>
                <a:lnTo>
                  <a:pt x="0" y="209863"/>
                </a:lnTo>
                <a:lnTo>
                  <a:pt x="0" y="209862"/>
                </a:lnTo>
                <a:lnTo>
                  <a:pt x="0" y="209862"/>
                </a:lnTo>
                <a:lnTo>
                  <a:pt x="4264" y="167568"/>
                </a:lnTo>
                <a:cubicBezTo>
                  <a:pt x="23833" y="71937"/>
                  <a:pt x="108447" y="0"/>
                  <a:pt x="209863" y="0"/>
                </a:cubicBezTo>
                <a:close/>
              </a:path>
            </a:pathLst>
          </a:custGeom>
          <a:gradFill flip="none" rotWithShape="1">
            <a:gsLst>
              <a:gs pos="0">
                <a:srgbClr val="D5B898">
                  <a:alpha val="0"/>
                </a:srgbClr>
              </a:gs>
              <a:gs pos="100000">
                <a:srgbClr val="D5B898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2" name="任意多边形: 形状 21"/>
          <p:cNvSpPr/>
          <p:nvPr/>
        </p:nvSpPr>
        <p:spPr>
          <a:xfrm rot="13184398" flipH="1">
            <a:off x="8633397" y="4821532"/>
            <a:ext cx="18000" cy="3780000"/>
          </a:xfrm>
          <a:custGeom>
            <a:avLst/>
            <a:gdLst>
              <a:gd name="connsiteX0" fmla="*/ 209863 w 419726"/>
              <a:gd name="connsiteY0" fmla="*/ 0 h 2391448"/>
              <a:gd name="connsiteX1" fmla="*/ 419726 w 419726"/>
              <a:gd name="connsiteY1" fmla="*/ 209863 h 2391448"/>
              <a:gd name="connsiteX2" fmla="*/ 419725 w 419726"/>
              <a:gd name="connsiteY2" fmla="*/ 209873 h 2391448"/>
              <a:gd name="connsiteX3" fmla="*/ 419725 w 419726"/>
              <a:gd name="connsiteY3" fmla="*/ 2391448 h 2391448"/>
              <a:gd name="connsiteX4" fmla="*/ 0 w 419726"/>
              <a:gd name="connsiteY4" fmla="*/ 2391448 h 2391448"/>
              <a:gd name="connsiteX5" fmla="*/ 0 w 419726"/>
              <a:gd name="connsiteY5" fmla="*/ 209863 h 2391448"/>
              <a:gd name="connsiteX6" fmla="*/ 0 w 419726"/>
              <a:gd name="connsiteY6" fmla="*/ 209862 h 2391448"/>
              <a:gd name="connsiteX7" fmla="*/ 0 w 419726"/>
              <a:gd name="connsiteY7" fmla="*/ 209862 h 2391448"/>
              <a:gd name="connsiteX8" fmla="*/ 4264 w 419726"/>
              <a:gd name="connsiteY8" fmla="*/ 167568 h 2391448"/>
              <a:gd name="connsiteX9" fmla="*/ 209863 w 419726"/>
              <a:gd name="connsiteY9" fmla="*/ 0 h 2391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19726" h="2391448">
                <a:moveTo>
                  <a:pt x="209863" y="0"/>
                </a:moveTo>
                <a:cubicBezTo>
                  <a:pt x="325767" y="0"/>
                  <a:pt x="419726" y="93959"/>
                  <a:pt x="419726" y="209863"/>
                </a:cubicBezTo>
                <a:lnTo>
                  <a:pt x="419725" y="209873"/>
                </a:lnTo>
                <a:lnTo>
                  <a:pt x="419725" y="2391448"/>
                </a:lnTo>
                <a:lnTo>
                  <a:pt x="0" y="2391448"/>
                </a:lnTo>
                <a:lnTo>
                  <a:pt x="0" y="209863"/>
                </a:lnTo>
                <a:lnTo>
                  <a:pt x="0" y="209862"/>
                </a:lnTo>
                <a:lnTo>
                  <a:pt x="0" y="209862"/>
                </a:lnTo>
                <a:lnTo>
                  <a:pt x="4264" y="167568"/>
                </a:lnTo>
                <a:cubicBezTo>
                  <a:pt x="23833" y="71937"/>
                  <a:pt x="108447" y="0"/>
                  <a:pt x="209863" y="0"/>
                </a:cubicBezTo>
                <a:close/>
              </a:path>
            </a:pathLst>
          </a:custGeom>
          <a:gradFill flip="none" rotWithShape="1">
            <a:gsLst>
              <a:gs pos="0">
                <a:srgbClr val="D5B898">
                  <a:alpha val="0"/>
                </a:srgbClr>
              </a:gs>
              <a:gs pos="100000">
                <a:srgbClr val="D5B898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3" name="任意多边形: 形状 22"/>
          <p:cNvSpPr/>
          <p:nvPr/>
        </p:nvSpPr>
        <p:spPr>
          <a:xfrm rot="13184398" flipH="1">
            <a:off x="7613818" y="3378335"/>
            <a:ext cx="18000" cy="3168000"/>
          </a:xfrm>
          <a:custGeom>
            <a:avLst/>
            <a:gdLst>
              <a:gd name="connsiteX0" fmla="*/ 209863 w 419726"/>
              <a:gd name="connsiteY0" fmla="*/ 0 h 2391448"/>
              <a:gd name="connsiteX1" fmla="*/ 419726 w 419726"/>
              <a:gd name="connsiteY1" fmla="*/ 209863 h 2391448"/>
              <a:gd name="connsiteX2" fmla="*/ 419725 w 419726"/>
              <a:gd name="connsiteY2" fmla="*/ 209873 h 2391448"/>
              <a:gd name="connsiteX3" fmla="*/ 419725 w 419726"/>
              <a:gd name="connsiteY3" fmla="*/ 2391448 h 2391448"/>
              <a:gd name="connsiteX4" fmla="*/ 0 w 419726"/>
              <a:gd name="connsiteY4" fmla="*/ 2391448 h 2391448"/>
              <a:gd name="connsiteX5" fmla="*/ 0 w 419726"/>
              <a:gd name="connsiteY5" fmla="*/ 209863 h 2391448"/>
              <a:gd name="connsiteX6" fmla="*/ 0 w 419726"/>
              <a:gd name="connsiteY6" fmla="*/ 209862 h 2391448"/>
              <a:gd name="connsiteX7" fmla="*/ 0 w 419726"/>
              <a:gd name="connsiteY7" fmla="*/ 209862 h 2391448"/>
              <a:gd name="connsiteX8" fmla="*/ 4264 w 419726"/>
              <a:gd name="connsiteY8" fmla="*/ 167568 h 2391448"/>
              <a:gd name="connsiteX9" fmla="*/ 209863 w 419726"/>
              <a:gd name="connsiteY9" fmla="*/ 0 h 2391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19726" h="2391448">
                <a:moveTo>
                  <a:pt x="209863" y="0"/>
                </a:moveTo>
                <a:cubicBezTo>
                  <a:pt x="325767" y="0"/>
                  <a:pt x="419726" y="93959"/>
                  <a:pt x="419726" y="209863"/>
                </a:cubicBezTo>
                <a:lnTo>
                  <a:pt x="419725" y="209873"/>
                </a:lnTo>
                <a:lnTo>
                  <a:pt x="419725" y="2391448"/>
                </a:lnTo>
                <a:lnTo>
                  <a:pt x="0" y="2391448"/>
                </a:lnTo>
                <a:lnTo>
                  <a:pt x="0" y="209863"/>
                </a:lnTo>
                <a:lnTo>
                  <a:pt x="0" y="209862"/>
                </a:lnTo>
                <a:lnTo>
                  <a:pt x="0" y="209862"/>
                </a:lnTo>
                <a:lnTo>
                  <a:pt x="4264" y="167568"/>
                </a:lnTo>
                <a:cubicBezTo>
                  <a:pt x="23833" y="71937"/>
                  <a:pt x="108447" y="0"/>
                  <a:pt x="209863" y="0"/>
                </a:cubicBezTo>
                <a:close/>
              </a:path>
            </a:pathLst>
          </a:custGeom>
          <a:gradFill flip="none" rotWithShape="1">
            <a:gsLst>
              <a:gs pos="0">
                <a:srgbClr val="D5B898">
                  <a:alpha val="0"/>
                </a:srgbClr>
              </a:gs>
              <a:gs pos="100000">
                <a:srgbClr val="D5B898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4" name="任意多边形: 形状 23"/>
          <p:cNvSpPr/>
          <p:nvPr/>
        </p:nvSpPr>
        <p:spPr>
          <a:xfrm rot="13184398" flipH="1">
            <a:off x="3675460" y="3859206"/>
            <a:ext cx="18000" cy="3816000"/>
          </a:xfrm>
          <a:custGeom>
            <a:avLst/>
            <a:gdLst>
              <a:gd name="connsiteX0" fmla="*/ 209863 w 419726"/>
              <a:gd name="connsiteY0" fmla="*/ 0 h 2391448"/>
              <a:gd name="connsiteX1" fmla="*/ 419726 w 419726"/>
              <a:gd name="connsiteY1" fmla="*/ 209863 h 2391448"/>
              <a:gd name="connsiteX2" fmla="*/ 419725 w 419726"/>
              <a:gd name="connsiteY2" fmla="*/ 209873 h 2391448"/>
              <a:gd name="connsiteX3" fmla="*/ 419725 w 419726"/>
              <a:gd name="connsiteY3" fmla="*/ 2391448 h 2391448"/>
              <a:gd name="connsiteX4" fmla="*/ 0 w 419726"/>
              <a:gd name="connsiteY4" fmla="*/ 2391448 h 2391448"/>
              <a:gd name="connsiteX5" fmla="*/ 0 w 419726"/>
              <a:gd name="connsiteY5" fmla="*/ 209863 h 2391448"/>
              <a:gd name="connsiteX6" fmla="*/ 0 w 419726"/>
              <a:gd name="connsiteY6" fmla="*/ 209862 h 2391448"/>
              <a:gd name="connsiteX7" fmla="*/ 0 w 419726"/>
              <a:gd name="connsiteY7" fmla="*/ 209862 h 2391448"/>
              <a:gd name="connsiteX8" fmla="*/ 4264 w 419726"/>
              <a:gd name="connsiteY8" fmla="*/ 167568 h 2391448"/>
              <a:gd name="connsiteX9" fmla="*/ 209863 w 419726"/>
              <a:gd name="connsiteY9" fmla="*/ 0 h 2391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19726" h="2391448">
                <a:moveTo>
                  <a:pt x="209863" y="0"/>
                </a:moveTo>
                <a:cubicBezTo>
                  <a:pt x="325767" y="0"/>
                  <a:pt x="419726" y="93959"/>
                  <a:pt x="419726" y="209863"/>
                </a:cubicBezTo>
                <a:lnTo>
                  <a:pt x="419725" y="209873"/>
                </a:lnTo>
                <a:lnTo>
                  <a:pt x="419725" y="2391448"/>
                </a:lnTo>
                <a:lnTo>
                  <a:pt x="0" y="2391448"/>
                </a:lnTo>
                <a:lnTo>
                  <a:pt x="0" y="209863"/>
                </a:lnTo>
                <a:lnTo>
                  <a:pt x="0" y="209862"/>
                </a:lnTo>
                <a:lnTo>
                  <a:pt x="0" y="209862"/>
                </a:lnTo>
                <a:lnTo>
                  <a:pt x="4264" y="167568"/>
                </a:lnTo>
                <a:cubicBezTo>
                  <a:pt x="23833" y="71937"/>
                  <a:pt x="108447" y="0"/>
                  <a:pt x="209863" y="0"/>
                </a:cubicBezTo>
                <a:close/>
              </a:path>
            </a:pathLst>
          </a:custGeom>
          <a:gradFill flip="none" rotWithShape="1">
            <a:gsLst>
              <a:gs pos="0">
                <a:srgbClr val="D5B898">
                  <a:alpha val="0"/>
                </a:srgbClr>
              </a:gs>
              <a:gs pos="100000">
                <a:srgbClr val="D5B898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菱形 6"/>
          <p:cNvSpPr/>
          <p:nvPr/>
        </p:nvSpPr>
        <p:spPr>
          <a:xfrm>
            <a:off x="1943100" y="-588010"/>
            <a:ext cx="8054975" cy="8064500"/>
          </a:xfrm>
          <a:prstGeom prst="diamond">
            <a:avLst/>
          </a:prstGeom>
          <a:solidFill>
            <a:srgbClr val="EEEEF0">
              <a:alpha val="8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9" name="文本框 18" descr="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"/>
          <p:cNvSpPr txBox="1"/>
          <p:nvPr userDrawn="1"/>
        </p:nvSpPr>
        <p:spPr>
          <a:xfrm>
            <a:off x="2207895" y="4578350"/>
            <a:ext cx="7545705" cy="58356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>
              <a:lnSpc>
                <a:spcPct val="100000"/>
              </a:lnSpc>
              <a:buClrTx/>
              <a:buSzTx/>
              <a:buFontTx/>
            </a:pPr>
            <a:r>
              <a:rPr lang="en-US" altLang="zh-CN" sz="3200" b="1">
                <a:gradFill>
                  <a:gsLst>
                    <a:gs pos="100000">
                      <a:srgbClr val="EEC988"/>
                    </a:gs>
                    <a:gs pos="0">
                      <a:srgbClr val="CB954D"/>
                    </a:gs>
                  </a:gsLst>
                  <a:lin scaled="1"/>
                </a:gradFill>
                <a:sym typeface="+mn-lt"/>
              </a:rPr>
              <a:t>from</a:t>
            </a:r>
            <a:r>
              <a:rPr lang="en-US" altLang="zh-CN" sz="3100" b="1">
                <a:gradFill>
                  <a:gsLst>
                    <a:gs pos="100000">
                      <a:srgbClr val="EEC988"/>
                    </a:gs>
                    <a:gs pos="0">
                      <a:srgbClr val="CB954D"/>
                    </a:gs>
                  </a:gsLst>
                  <a:lin scaled="1"/>
                </a:gradFill>
                <a:sym typeface="+mn-lt"/>
              </a:rPr>
              <a:t> </a:t>
            </a:r>
            <a:r>
              <a:rPr lang="en-US" altLang="zh-CN" sz="3200" b="1">
                <a:gradFill>
                  <a:gsLst>
                    <a:gs pos="100000">
                      <a:srgbClr val="EEC988"/>
                    </a:gs>
                    <a:gs pos="0">
                      <a:srgbClr val="CB954D"/>
                    </a:gs>
                  </a:gsLst>
                  <a:lin scaled="1"/>
                </a:gradFill>
                <a:sym typeface="+mn-lt"/>
              </a:rPr>
              <a:t>Tinder Box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2487930" y="2580640"/>
            <a:ext cx="7216775" cy="9220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 sz="5400" b="1" dirty="0">
                <a:solidFill>
                  <a:schemeClr val="bg1"/>
                </a:solidFill>
              </a:rPr>
              <a:t>Thanks for Listening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  <p:bldP spid="1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任意多边形: 形状 42"/>
          <p:cNvSpPr/>
          <p:nvPr/>
        </p:nvSpPr>
        <p:spPr>
          <a:xfrm flipV="1">
            <a:off x="0" y="0"/>
            <a:ext cx="2077720" cy="808355"/>
          </a:xfrm>
          <a:custGeom>
            <a:avLst/>
            <a:gdLst>
              <a:gd name="connsiteX0" fmla="*/ 950582 w 1904596"/>
              <a:gd name="connsiteY0" fmla="*/ 988918 h 1940426"/>
              <a:gd name="connsiteX1" fmla="*/ 1417551 w 1904596"/>
              <a:gd name="connsiteY1" fmla="*/ 1940426 h 1940426"/>
              <a:gd name="connsiteX2" fmla="*/ 1368846 w 1904596"/>
              <a:gd name="connsiteY2" fmla="*/ 1940426 h 1940426"/>
              <a:gd name="connsiteX3" fmla="*/ 950410 w 1904596"/>
              <a:gd name="connsiteY3" fmla="*/ 1087810 h 1940426"/>
              <a:gd name="connsiteX4" fmla="*/ 531974 w 1904596"/>
              <a:gd name="connsiteY4" fmla="*/ 1940426 h 1940426"/>
              <a:gd name="connsiteX5" fmla="*/ 483613 w 1904596"/>
              <a:gd name="connsiteY5" fmla="*/ 1940426 h 1940426"/>
              <a:gd name="connsiteX6" fmla="*/ 950924 w 1904596"/>
              <a:gd name="connsiteY6" fmla="*/ 791134 h 1940426"/>
              <a:gd name="connsiteX7" fmla="*/ 1514959 w 1904596"/>
              <a:gd name="connsiteY7" fmla="*/ 1940426 h 1940426"/>
              <a:gd name="connsiteX8" fmla="*/ 1466255 w 1904596"/>
              <a:gd name="connsiteY8" fmla="*/ 1940426 h 1940426"/>
              <a:gd name="connsiteX9" fmla="*/ 950753 w 1904596"/>
              <a:gd name="connsiteY9" fmla="*/ 890026 h 1940426"/>
              <a:gd name="connsiteX10" fmla="*/ 435251 w 1904596"/>
              <a:gd name="connsiteY10" fmla="*/ 1940426 h 1940426"/>
              <a:gd name="connsiteX11" fmla="*/ 386890 w 1904596"/>
              <a:gd name="connsiteY11" fmla="*/ 1940426 h 1940426"/>
              <a:gd name="connsiteX12" fmla="*/ 951268 w 1904596"/>
              <a:gd name="connsiteY12" fmla="*/ 593351 h 1940426"/>
              <a:gd name="connsiteX13" fmla="*/ 1612369 w 1904596"/>
              <a:gd name="connsiteY13" fmla="*/ 1940426 h 1940426"/>
              <a:gd name="connsiteX14" fmla="*/ 1563664 w 1904596"/>
              <a:gd name="connsiteY14" fmla="*/ 1940426 h 1940426"/>
              <a:gd name="connsiteX15" fmla="*/ 951096 w 1904596"/>
              <a:gd name="connsiteY15" fmla="*/ 692243 h 1940426"/>
              <a:gd name="connsiteX16" fmla="*/ 338529 w 1904596"/>
              <a:gd name="connsiteY16" fmla="*/ 1940426 h 1940426"/>
              <a:gd name="connsiteX17" fmla="*/ 290168 w 1904596"/>
              <a:gd name="connsiteY17" fmla="*/ 1940426 h 1940426"/>
              <a:gd name="connsiteX18" fmla="*/ 951611 w 1904596"/>
              <a:gd name="connsiteY18" fmla="*/ 395567 h 1940426"/>
              <a:gd name="connsiteX19" fmla="*/ 1709778 w 1904596"/>
              <a:gd name="connsiteY19" fmla="*/ 1940426 h 1940426"/>
              <a:gd name="connsiteX20" fmla="*/ 1661073 w 1904596"/>
              <a:gd name="connsiteY20" fmla="*/ 1940426 h 1940426"/>
              <a:gd name="connsiteX21" fmla="*/ 951439 w 1904596"/>
              <a:gd name="connsiteY21" fmla="*/ 494459 h 1940426"/>
              <a:gd name="connsiteX22" fmla="*/ 241806 w 1904596"/>
              <a:gd name="connsiteY22" fmla="*/ 1940426 h 1940426"/>
              <a:gd name="connsiteX23" fmla="*/ 193445 w 1904596"/>
              <a:gd name="connsiteY23" fmla="*/ 1940426 h 1940426"/>
              <a:gd name="connsiteX24" fmla="*/ 951955 w 1904596"/>
              <a:gd name="connsiteY24" fmla="*/ 197784 h 1940426"/>
              <a:gd name="connsiteX25" fmla="*/ 1807187 w 1904596"/>
              <a:gd name="connsiteY25" fmla="*/ 1940426 h 1940426"/>
              <a:gd name="connsiteX26" fmla="*/ 1758483 w 1904596"/>
              <a:gd name="connsiteY26" fmla="*/ 1940426 h 1940426"/>
              <a:gd name="connsiteX27" fmla="*/ 951783 w 1904596"/>
              <a:gd name="connsiteY27" fmla="*/ 296675 h 1940426"/>
              <a:gd name="connsiteX28" fmla="*/ 145084 w 1904596"/>
              <a:gd name="connsiteY28" fmla="*/ 1940426 h 1940426"/>
              <a:gd name="connsiteX29" fmla="*/ 96723 w 1904596"/>
              <a:gd name="connsiteY29" fmla="*/ 1940426 h 1940426"/>
              <a:gd name="connsiteX30" fmla="*/ 952298 w 1904596"/>
              <a:gd name="connsiteY30" fmla="*/ 0 h 1940426"/>
              <a:gd name="connsiteX31" fmla="*/ 1904596 w 1904596"/>
              <a:gd name="connsiteY31" fmla="*/ 1940426 h 1940426"/>
              <a:gd name="connsiteX32" fmla="*/ 1855891 w 1904596"/>
              <a:gd name="connsiteY32" fmla="*/ 1940426 h 1940426"/>
              <a:gd name="connsiteX33" fmla="*/ 952126 w 1904596"/>
              <a:gd name="connsiteY33" fmla="*/ 98892 h 1940426"/>
              <a:gd name="connsiteX34" fmla="*/ 48361 w 1904596"/>
              <a:gd name="connsiteY34" fmla="*/ 1940426 h 1940426"/>
              <a:gd name="connsiteX35" fmla="*/ 0 w 1904596"/>
              <a:gd name="connsiteY35" fmla="*/ 1940426 h 1940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904596" h="1940426">
                <a:moveTo>
                  <a:pt x="950582" y="988918"/>
                </a:moveTo>
                <a:lnTo>
                  <a:pt x="1417551" y="1940426"/>
                </a:lnTo>
                <a:lnTo>
                  <a:pt x="1368846" y="1940426"/>
                </a:lnTo>
                <a:lnTo>
                  <a:pt x="950410" y="1087810"/>
                </a:lnTo>
                <a:lnTo>
                  <a:pt x="531974" y="1940426"/>
                </a:lnTo>
                <a:lnTo>
                  <a:pt x="483613" y="1940426"/>
                </a:lnTo>
                <a:close/>
                <a:moveTo>
                  <a:pt x="950924" y="791134"/>
                </a:moveTo>
                <a:lnTo>
                  <a:pt x="1514959" y="1940426"/>
                </a:lnTo>
                <a:lnTo>
                  <a:pt x="1466255" y="1940426"/>
                </a:lnTo>
                <a:lnTo>
                  <a:pt x="950753" y="890026"/>
                </a:lnTo>
                <a:lnTo>
                  <a:pt x="435251" y="1940426"/>
                </a:lnTo>
                <a:lnTo>
                  <a:pt x="386890" y="1940426"/>
                </a:lnTo>
                <a:close/>
                <a:moveTo>
                  <a:pt x="951268" y="593351"/>
                </a:moveTo>
                <a:lnTo>
                  <a:pt x="1612369" y="1940426"/>
                </a:lnTo>
                <a:lnTo>
                  <a:pt x="1563664" y="1940426"/>
                </a:lnTo>
                <a:lnTo>
                  <a:pt x="951096" y="692243"/>
                </a:lnTo>
                <a:lnTo>
                  <a:pt x="338529" y="1940426"/>
                </a:lnTo>
                <a:lnTo>
                  <a:pt x="290168" y="1940426"/>
                </a:lnTo>
                <a:close/>
                <a:moveTo>
                  <a:pt x="951611" y="395567"/>
                </a:moveTo>
                <a:lnTo>
                  <a:pt x="1709778" y="1940426"/>
                </a:lnTo>
                <a:lnTo>
                  <a:pt x="1661073" y="1940426"/>
                </a:lnTo>
                <a:lnTo>
                  <a:pt x="951439" y="494459"/>
                </a:lnTo>
                <a:lnTo>
                  <a:pt x="241806" y="1940426"/>
                </a:lnTo>
                <a:lnTo>
                  <a:pt x="193445" y="1940426"/>
                </a:lnTo>
                <a:close/>
                <a:moveTo>
                  <a:pt x="951955" y="197784"/>
                </a:moveTo>
                <a:lnTo>
                  <a:pt x="1807187" y="1940426"/>
                </a:lnTo>
                <a:lnTo>
                  <a:pt x="1758483" y="1940426"/>
                </a:lnTo>
                <a:lnTo>
                  <a:pt x="951783" y="296675"/>
                </a:lnTo>
                <a:lnTo>
                  <a:pt x="145084" y="1940426"/>
                </a:lnTo>
                <a:lnTo>
                  <a:pt x="96723" y="1940426"/>
                </a:lnTo>
                <a:close/>
                <a:moveTo>
                  <a:pt x="952298" y="0"/>
                </a:moveTo>
                <a:lnTo>
                  <a:pt x="1904596" y="1940426"/>
                </a:lnTo>
                <a:lnTo>
                  <a:pt x="1855891" y="1940426"/>
                </a:lnTo>
                <a:lnTo>
                  <a:pt x="952126" y="98892"/>
                </a:lnTo>
                <a:lnTo>
                  <a:pt x="48361" y="1940426"/>
                </a:lnTo>
                <a:lnTo>
                  <a:pt x="0" y="1940426"/>
                </a:lnTo>
                <a:close/>
              </a:path>
            </a:pathLst>
          </a:custGeom>
          <a:noFill/>
          <a:ln w="3175">
            <a:solidFill>
              <a:srgbClr val="D5B8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cs typeface="+mn-ea"/>
                <a:sym typeface="+mn-lt"/>
              </a:rPr>
              <a:t>   </a:t>
            </a:r>
          </a:p>
        </p:txBody>
      </p:sp>
      <p:sp>
        <p:nvSpPr>
          <p:cNvPr id="2" name="任意多边形: 形状 42"/>
          <p:cNvSpPr/>
          <p:nvPr/>
        </p:nvSpPr>
        <p:spPr>
          <a:xfrm rot="5400000" flipV="1">
            <a:off x="11362055" y="6099810"/>
            <a:ext cx="1137920" cy="521335"/>
          </a:xfrm>
          <a:custGeom>
            <a:avLst/>
            <a:gdLst>
              <a:gd name="connsiteX0" fmla="*/ 950582 w 1904596"/>
              <a:gd name="connsiteY0" fmla="*/ 988918 h 1940426"/>
              <a:gd name="connsiteX1" fmla="*/ 1417551 w 1904596"/>
              <a:gd name="connsiteY1" fmla="*/ 1940426 h 1940426"/>
              <a:gd name="connsiteX2" fmla="*/ 1368846 w 1904596"/>
              <a:gd name="connsiteY2" fmla="*/ 1940426 h 1940426"/>
              <a:gd name="connsiteX3" fmla="*/ 950410 w 1904596"/>
              <a:gd name="connsiteY3" fmla="*/ 1087810 h 1940426"/>
              <a:gd name="connsiteX4" fmla="*/ 531974 w 1904596"/>
              <a:gd name="connsiteY4" fmla="*/ 1940426 h 1940426"/>
              <a:gd name="connsiteX5" fmla="*/ 483613 w 1904596"/>
              <a:gd name="connsiteY5" fmla="*/ 1940426 h 1940426"/>
              <a:gd name="connsiteX6" fmla="*/ 950924 w 1904596"/>
              <a:gd name="connsiteY6" fmla="*/ 791134 h 1940426"/>
              <a:gd name="connsiteX7" fmla="*/ 1514959 w 1904596"/>
              <a:gd name="connsiteY7" fmla="*/ 1940426 h 1940426"/>
              <a:gd name="connsiteX8" fmla="*/ 1466255 w 1904596"/>
              <a:gd name="connsiteY8" fmla="*/ 1940426 h 1940426"/>
              <a:gd name="connsiteX9" fmla="*/ 950753 w 1904596"/>
              <a:gd name="connsiteY9" fmla="*/ 890026 h 1940426"/>
              <a:gd name="connsiteX10" fmla="*/ 435251 w 1904596"/>
              <a:gd name="connsiteY10" fmla="*/ 1940426 h 1940426"/>
              <a:gd name="connsiteX11" fmla="*/ 386890 w 1904596"/>
              <a:gd name="connsiteY11" fmla="*/ 1940426 h 1940426"/>
              <a:gd name="connsiteX12" fmla="*/ 951268 w 1904596"/>
              <a:gd name="connsiteY12" fmla="*/ 593351 h 1940426"/>
              <a:gd name="connsiteX13" fmla="*/ 1612369 w 1904596"/>
              <a:gd name="connsiteY13" fmla="*/ 1940426 h 1940426"/>
              <a:gd name="connsiteX14" fmla="*/ 1563664 w 1904596"/>
              <a:gd name="connsiteY14" fmla="*/ 1940426 h 1940426"/>
              <a:gd name="connsiteX15" fmla="*/ 951096 w 1904596"/>
              <a:gd name="connsiteY15" fmla="*/ 692243 h 1940426"/>
              <a:gd name="connsiteX16" fmla="*/ 338529 w 1904596"/>
              <a:gd name="connsiteY16" fmla="*/ 1940426 h 1940426"/>
              <a:gd name="connsiteX17" fmla="*/ 290168 w 1904596"/>
              <a:gd name="connsiteY17" fmla="*/ 1940426 h 1940426"/>
              <a:gd name="connsiteX18" fmla="*/ 951611 w 1904596"/>
              <a:gd name="connsiteY18" fmla="*/ 395567 h 1940426"/>
              <a:gd name="connsiteX19" fmla="*/ 1709778 w 1904596"/>
              <a:gd name="connsiteY19" fmla="*/ 1940426 h 1940426"/>
              <a:gd name="connsiteX20" fmla="*/ 1661073 w 1904596"/>
              <a:gd name="connsiteY20" fmla="*/ 1940426 h 1940426"/>
              <a:gd name="connsiteX21" fmla="*/ 951439 w 1904596"/>
              <a:gd name="connsiteY21" fmla="*/ 494459 h 1940426"/>
              <a:gd name="connsiteX22" fmla="*/ 241806 w 1904596"/>
              <a:gd name="connsiteY22" fmla="*/ 1940426 h 1940426"/>
              <a:gd name="connsiteX23" fmla="*/ 193445 w 1904596"/>
              <a:gd name="connsiteY23" fmla="*/ 1940426 h 1940426"/>
              <a:gd name="connsiteX24" fmla="*/ 951955 w 1904596"/>
              <a:gd name="connsiteY24" fmla="*/ 197784 h 1940426"/>
              <a:gd name="connsiteX25" fmla="*/ 1807187 w 1904596"/>
              <a:gd name="connsiteY25" fmla="*/ 1940426 h 1940426"/>
              <a:gd name="connsiteX26" fmla="*/ 1758483 w 1904596"/>
              <a:gd name="connsiteY26" fmla="*/ 1940426 h 1940426"/>
              <a:gd name="connsiteX27" fmla="*/ 951783 w 1904596"/>
              <a:gd name="connsiteY27" fmla="*/ 296675 h 1940426"/>
              <a:gd name="connsiteX28" fmla="*/ 145084 w 1904596"/>
              <a:gd name="connsiteY28" fmla="*/ 1940426 h 1940426"/>
              <a:gd name="connsiteX29" fmla="*/ 96723 w 1904596"/>
              <a:gd name="connsiteY29" fmla="*/ 1940426 h 1940426"/>
              <a:gd name="connsiteX30" fmla="*/ 952298 w 1904596"/>
              <a:gd name="connsiteY30" fmla="*/ 0 h 1940426"/>
              <a:gd name="connsiteX31" fmla="*/ 1904596 w 1904596"/>
              <a:gd name="connsiteY31" fmla="*/ 1940426 h 1940426"/>
              <a:gd name="connsiteX32" fmla="*/ 1855891 w 1904596"/>
              <a:gd name="connsiteY32" fmla="*/ 1940426 h 1940426"/>
              <a:gd name="connsiteX33" fmla="*/ 952126 w 1904596"/>
              <a:gd name="connsiteY33" fmla="*/ 98892 h 1940426"/>
              <a:gd name="connsiteX34" fmla="*/ 48361 w 1904596"/>
              <a:gd name="connsiteY34" fmla="*/ 1940426 h 1940426"/>
              <a:gd name="connsiteX35" fmla="*/ 0 w 1904596"/>
              <a:gd name="connsiteY35" fmla="*/ 1940426 h 1940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904596" h="1940426">
                <a:moveTo>
                  <a:pt x="950582" y="988918"/>
                </a:moveTo>
                <a:lnTo>
                  <a:pt x="1417551" y="1940426"/>
                </a:lnTo>
                <a:lnTo>
                  <a:pt x="1368846" y="1940426"/>
                </a:lnTo>
                <a:lnTo>
                  <a:pt x="950410" y="1087810"/>
                </a:lnTo>
                <a:lnTo>
                  <a:pt x="531974" y="1940426"/>
                </a:lnTo>
                <a:lnTo>
                  <a:pt x="483613" y="1940426"/>
                </a:lnTo>
                <a:close/>
                <a:moveTo>
                  <a:pt x="950924" y="791134"/>
                </a:moveTo>
                <a:lnTo>
                  <a:pt x="1514959" y="1940426"/>
                </a:lnTo>
                <a:lnTo>
                  <a:pt x="1466255" y="1940426"/>
                </a:lnTo>
                <a:lnTo>
                  <a:pt x="950753" y="890026"/>
                </a:lnTo>
                <a:lnTo>
                  <a:pt x="435251" y="1940426"/>
                </a:lnTo>
                <a:lnTo>
                  <a:pt x="386890" y="1940426"/>
                </a:lnTo>
                <a:close/>
                <a:moveTo>
                  <a:pt x="951268" y="593351"/>
                </a:moveTo>
                <a:lnTo>
                  <a:pt x="1612369" y="1940426"/>
                </a:lnTo>
                <a:lnTo>
                  <a:pt x="1563664" y="1940426"/>
                </a:lnTo>
                <a:lnTo>
                  <a:pt x="951096" y="692243"/>
                </a:lnTo>
                <a:lnTo>
                  <a:pt x="338529" y="1940426"/>
                </a:lnTo>
                <a:lnTo>
                  <a:pt x="290168" y="1940426"/>
                </a:lnTo>
                <a:close/>
                <a:moveTo>
                  <a:pt x="951611" y="395567"/>
                </a:moveTo>
                <a:lnTo>
                  <a:pt x="1709778" y="1940426"/>
                </a:lnTo>
                <a:lnTo>
                  <a:pt x="1661073" y="1940426"/>
                </a:lnTo>
                <a:lnTo>
                  <a:pt x="951439" y="494459"/>
                </a:lnTo>
                <a:lnTo>
                  <a:pt x="241806" y="1940426"/>
                </a:lnTo>
                <a:lnTo>
                  <a:pt x="193445" y="1940426"/>
                </a:lnTo>
                <a:close/>
                <a:moveTo>
                  <a:pt x="951955" y="197784"/>
                </a:moveTo>
                <a:lnTo>
                  <a:pt x="1807187" y="1940426"/>
                </a:lnTo>
                <a:lnTo>
                  <a:pt x="1758483" y="1940426"/>
                </a:lnTo>
                <a:lnTo>
                  <a:pt x="951783" y="296675"/>
                </a:lnTo>
                <a:lnTo>
                  <a:pt x="145084" y="1940426"/>
                </a:lnTo>
                <a:lnTo>
                  <a:pt x="96723" y="1940426"/>
                </a:lnTo>
                <a:close/>
                <a:moveTo>
                  <a:pt x="952298" y="0"/>
                </a:moveTo>
                <a:lnTo>
                  <a:pt x="1904596" y="1940426"/>
                </a:lnTo>
                <a:lnTo>
                  <a:pt x="1855891" y="1940426"/>
                </a:lnTo>
                <a:lnTo>
                  <a:pt x="952126" y="98892"/>
                </a:lnTo>
                <a:lnTo>
                  <a:pt x="48361" y="1940426"/>
                </a:lnTo>
                <a:lnTo>
                  <a:pt x="0" y="1940426"/>
                </a:lnTo>
                <a:close/>
              </a:path>
            </a:pathLst>
          </a:custGeom>
          <a:noFill/>
          <a:ln w="3175">
            <a:solidFill>
              <a:srgbClr val="D5B8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cs typeface="+mn-ea"/>
                <a:sym typeface="+mn-lt"/>
              </a:rPr>
              <a:t>   </a:t>
            </a:r>
          </a:p>
        </p:txBody>
      </p:sp>
      <p:sp>
        <p:nvSpPr>
          <p:cNvPr id="3" name="Freeform 34"/>
          <p:cNvSpPr/>
          <p:nvPr/>
        </p:nvSpPr>
        <p:spPr>
          <a:xfrm rot="10800000">
            <a:off x="6113411" y="3055663"/>
            <a:ext cx="1770228" cy="708091"/>
          </a:xfrm>
          <a:custGeom>
            <a:avLst/>
            <a:gdLst>
              <a:gd name="connsiteX0" fmla="*/ 0 w 1770228"/>
              <a:gd name="connsiteY0" fmla="*/ 0 h 708091"/>
              <a:gd name="connsiteX1" fmla="*/ 1416183 w 1770228"/>
              <a:gd name="connsiteY1" fmla="*/ 0 h 708091"/>
              <a:gd name="connsiteX2" fmla="*/ 1770228 w 1770228"/>
              <a:gd name="connsiteY2" fmla="*/ 354046 h 708091"/>
              <a:gd name="connsiteX3" fmla="*/ 1416183 w 1770228"/>
              <a:gd name="connsiteY3" fmla="*/ 708091 h 708091"/>
              <a:gd name="connsiteX4" fmla="*/ 0 w 1770228"/>
              <a:gd name="connsiteY4" fmla="*/ 708091 h 708091"/>
              <a:gd name="connsiteX5" fmla="*/ 354046 w 1770228"/>
              <a:gd name="connsiteY5" fmla="*/ 354046 h 708091"/>
              <a:gd name="connsiteX6" fmla="*/ 0 w 1770228"/>
              <a:gd name="connsiteY6" fmla="*/ 0 h 708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70228" h="708091">
                <a:moveTo>
                  <a:pt x="0" y="0"/>
                </a:moveTo>
                <a:lnTo>
                  <a:pt x="1416183" y="0"/>
                </a:lnTo>
                <a:lnTo>
                  <a:pt x="1770228" y="354046"/>
                </a:lnTo>
                <a:lnTo>
                  <a:pt x="1416183" y="708091"/>
                </a:lnTo>
                <a:lnTo>
                  <a:pt x="0" y="708091"/>
                </a:lnTo>
                <a:lnTo>
                  <a:pt x="354046" y="354046"/>
                </a:lnTo>
                <a:lnTo>
                  <a:pt x="0" y="0"/>
                </a:lnTo>
                <a:close/>
              </a:path>
            </a:pathLst>
          </a:custGeom>
          <a:solidFill>
            <a:srgbClr val="DAC2A2">
              <a:alpha val="81000"/>
            </a:srgb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95956" tIns="20955" rIns="354045" bIns="20955" numCol="1" spcCol="1270" anchor="ctr" anchorCtr="0">
            <a:noAutofit/>
          </a:bodyPr>
          <a:lstStyle/>
          <a:p>
            <a:pPr lvl="0" algn="ctr" defTabSz="1466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300" kern="1200">
              <a:cs typeface="+mn-ea"/>
              <a:sym typeface="+mn-lt"/>
            </a:endParaRPr>
          </a:p>
        </p:txBody>
      </p:sp>
      <p:sp>
        <p:nvSpPr>
          <p:cNvPr id="11" name="Freeform 38"/>
          <p:cNvSpPr/>
          <p:nvPr/>
        </p:nvSpPr>
        <p:spPr>
          <a:xfrm>
            <a:off x="3824631" y="3092876"/>
            <a:ext cx="1770228" cy="708091"/>
          </a:xfrm>
          <a:custGeom>
            <a:avLst/>
            <a:gdLst>
              <a:gd name="connsiteX0" fmla="*/ 0 w 1770228"/>
              <a:gd name="connsiteY0" fmla="*/ 0 h 708091"/>
              <a:gd name="connsiteX1" fmla="*/ 1416183 w 1770228"/>
              <a:gd name="connsiteY1" fmla="*/ 0 h 708091"/>
              <a:gd name="connsiteX2" fmla="*/ 1770228 w 1770228"/>
              <a:gd name="connsiteY2" fmla="*/ 354046 h 708091"/>
              <a:gd name="connsiteX3" fmla="*/ 1416183 w 1770228"/>
              <a:gd name="connsiteY3" fmla="*/ 708091 h 708091"/>
              <a:gd name="connsiteX4" fmla="*/ 0 w 1770228"/>
              <a:gd name="connsiteY4" fmla="*/ 708091 h 708091"/>
              <a:gd name="connsiteX5" fmla="*/ 354046 w 1770228"/>
              <a:gd name="connsiteY5" fmla="*/ 354046 h 708091"/>
              <a:gd name="connsiteX6" fmla="*/ 0 w 1770228"/>
              <a:gd name="connsiteY6" fmla="*/ 0 h 708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70228" h="708091">
                <a:moveTo>
                  <a:pt x="0" y="0"/>
                </a:moveTo>
                <a:lnTo>
                  <a:pt x="1416183" y="0"/>
                </a:lnTo>
                <a:lnTo>
                  <a:pt x="1770228" y="354046"/>
                </a:lnTo>
                <a:lnTo>
                  <a:pt x="1416183" y="708091"/>
                </a:lnTo>
                <a:lnTo>
                  <a:pt x="0" y="708091"/>
                </a:lnTo>
                <a:lnTo>
                  <a:pt x="354046" y="35404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D5B898"/>
              </a:gs>
              <a:gs pos="100000">
                <a:srgbClr val="B49374"/>
              </a:gs>
            </a:gsLst>
            <a:lin ang="5400000" scaled="0"/>
          </a:gra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95956" tIns="20955" rIns="354045" bIns="20955" numCol="1" spcCol="1270" anchor="ctr" anchorCtr="0">
            <a:noAutofit/>
          </a:bodyPr>
          <a:lstStyle/>
          <a:p>
            <a:pPr lvl="0" algn="ctr" defTabSz="1466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300" kern="1200">
              <a:cs typeface="+mn-ea"/>
              <a:sym typeface="+mn-lt"/>
            </a:endParaRPr>
          </a:p>
        </p:txBody>
      </p:sp>
      <p:sp>
        <p:nvSpPr>
          <p:cNvPr id="13" name="Text Placeholder 3"/>
          <p:cNvSpPr txBox="1"/>
          <p:nvPr/>
        </p:nvSpPr>
        <p:spPr>
          <a:xfrm>
            <a:off x="4712103" y="1685016"/>
            <a:ext cx="2082896" cy="1217962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>
              <a:lnSpc>
                <a:spcPct val="130000"/>
              </a:lnSpc>
              <a:spcBef>
                <a:spcPct val="0"/>
              </a:spcBef>
            </a:pPr>
            <a:r>
              <a:rPr lang="en-US" altLang="zh-CN" sz="3200" b="1" dirty="0">
                <a:gradFill>
                  <a:gsLst>
                    <a:gs pos="100000">
                      <a:srgbClr val="EEC988"/>
                    </a:gs>
                    <a:gs pos="0">
                      <a:srgbClr val="CB954D"/>
                    </a:gs>
                  </a:gsLst>
                  <a:lin scaled="1"/>
                </a:gradFill>
                <a:sym typeface="+mn-lt"/>
              </a:rPr>
              <a:t>NO CHANNEL</a:t>
            </a:r>
            <a:r>
              <a:rPr lang="en-US" altLang="zh-CN" sz="3200" dirty="0">
                <a:solidFill>
                  <a:schemeClr val="bg1"/>
                </a:solidFill>
                <a:cs typeface="+mn-ea"/>
                <a:sym typeface="+mn-lt"/>
              </a:rPr>
              <a:t> </a:t>
            </a:r>
          </a:p>
        </p:txBody>
      </p:sp>
      <p:sp>
        <p:nvSpPr>
          <p:cNvPr id="4" name="Text Placeholder 3"/>
          <p:cNvSpPr txBox="1"/>
          <p:nvPr/>
        </p:nvSpPr>
        <p:spPr>
          <a:xfrm>
            <a:off x="7969143" y="3041504"/>
            <a:ext cx="7534275" cy="72224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l">
              <a:lnSpc>
                <a:spcPct val="130000"/>
              </a:lnSpc>
              <a:spcBef>
                <a:spcPct val="0"/>
              </a:spcBef>
            </a:pPr>
            <a:r>
              <a:rPr lang="en-US" altLang="zh-CN" sz="4000" b="1" dirty="0">
                <a:gradFill>
                  <a:gsLst>
                    <a:gs pos="100000">
                      <a:srgbClr val="EEC988"/>
                    </a:gs>
                    <a:gs pos="0">
                      <a:srgbClr val="CB954D"/>
                    </a:gs>
                  </a:gsLst>
                  <a:lin scaled="1"/>
                </a:gradFill>
                <a:sym typeface="+mn-lt"/>
              </a:rPr>
              <a:t>The Creators</a:t>
            </a:r>
          </a:p>
        </p:txBody>
      </p:sp>
      <p:sp>
        <p:nvSpPr>
          <p:cNvPr id="15" name="Text Placeholder 3"/>
          <p:cNvSpPr txBox="1"/>
          <p:nvPr/>
        </p:nvSpPr>
        <p:spPr>
          <a:xfrm>
            <a:off x="551892" y="3041505"/>
            <a:ext cx="3258322" cy="72224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r">
              <a:lnSpc>
                <a:spcPct val="130000"/>
              </a:lnSpc>
              <a:spcBef>
                <a:spcPct val="0"/>
              </a:spcBef>
            </a:pPr>
            <a:r>
              <a:rPr lang="en-US" altLang="zh-CN" sz="4000" b="1" dirty="0">
                <a:gradFill>
                  <a:gsLst>
                    <a:gs pos="100000">
                      <a:srgbClr val="EEC988"/>
                    </a:gs>
                    <a:gs pos="0">
                      <a:srgbClr val="CB954D"/>
                    </a:gs>
                  </a:gsLst>
                  <a:lin scaled="1"/>
                </a:gradFill>
                <a:sym typeface="+mn-lt"/>
              </a:rPr>
              <a:t>The Buyers </a:t>
            </a:r>
          </a:p>
        </p:txBody>
      </p:sp>
      <p:sp>
        <p:nvSpPr>
          <p:cNvPr id="16" name="Text Placeholder 3"/>
          <p:cNvSpPr txBox="1"/>
          <p:nvPr/>
        </p:nvSpPr>
        <p:spPr>
          <a:xfrm>
            <a:off x="4712103" y="4128663"/>
            <a:ext cx="2986532" cy="2361672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l">
              <a:lnSpc>
                <a:spcPct val="130000"/>
              </a:lnSpc>
              <a:spcBef>
                <a:spcPct val="0"/>
              </a:spcBef>
            </a:pPr>
            <a:r>
              <a:rPr lang="en-US" altLang="zh-CN" sz="2000" dirty="0">
                <a:solidFill>
                  <a:schemeClr val="bg1"/>
                </a:solidFill>
                <a:cs typeface="+mn-ea"/>
                <a:sym typeface="+mn-lt"/>
              </a:rPr>
              <a:t>Other problems:</a:t>
            </a:r>
          </a:p>
          <a:p>
            <a:pPr algn="l">
              <a:lnSpc>
                <a:spcPct val="130000"/>
              </a:lnSpc>
              <a:spcBef>
                <a:spcPct val="0"/>
              </a:spcBef>
            </a:pPr>
            <a:r>
              <a:rPr lang="en-US" altLang="zh-CN" sz="2000" dirty="0">
                <a:solidFill>
                  <a:schemeClr val="bg1"/>
                </a:solidFill>
                <a:cs typeface="+mn-ea"/>
                <a:sym typeface="+mn-lt"/>
              </a:rPr>
              <a:t>Copyright Protection, Unfair Prices, Communication problems</a:t>
            </a:r>
          </a:p>
          <a:p>
            <a:pPr algn="l">
              <a:lnSpc>
                <a:spcPct val="130000"/>
              </a:lnSpc>
              <a:spcBef>
                <a:spcPct val="0"/>
              </a:spcBef>
            </a:pPr>
            <a:r>
              <a:rPr lang="en-US" altLang="zh-CN" sz="2000" dirty="0">
                <a:solidFill>
                  <a:schemeClr val="bg1"/>
                </a:solidFill>
                <a:cs typeface="+mn-ea"/>
                <a:sym typeface="+mn-lt"/>
              </a:rPr>
              <a:t>……</a:t>
            </a:r>
          </a:p>
        </p:txBody>
      </p:sp>
      <p:sp>
        <p:nvSpPr>
          <p:cNvPr id="6" name="Freeform 45"/>
          <p:cNvSpPr>
            <a:spLocks noEditPoints="1"/>
          </p:cNvSpPr>
          <p:nvPr/>
        </p:nvSpPr>
        <p:spPr bwMode="auto">
          <a:xfrm>
            <a:off x="5698651" y="3272594"/>
            <a:ext cx="310968" cy="310968"/>
          </a:xfrm>
          <a:custGeom>
            <a:avLst/>
            <a:gdLst/>
            <a:ahLst/>
            <a:cxnLst>
              <a:cxn ang="0">
                <a:pos x="27" y="55"/>
              </a:cxn>
              <a:cxn ang="0">
                <a:pos x="0" y="27"/>
              </a:cxn>
              <a:cxn ang="0">
                <a:pos x="27" y="0"/>
              </a:cxn>
              <a:cxn ang="0">
                <a:pos x="55" y="27"/>
              </a:cxn>
              <a:cxn ang="0">
                <a:pos x="27" y="55"/>
              </a:cxn>
              <a:cxn ang="0">
                <a:pos x="45" y="20"/>
              </a:cxn>
              <a:cxn ang="0">
                <a:pos x="42" y="17"/>
              </a:cxn>
              <a:cxn ang="0">
                <a:pos x="40" y="16"/>
              </a:cxn>
              <a:cxn ang="0">
                <a:pos x="38" y="17"/>
              </a:cxn>
              <a:cxn ang="0">
                <a:pos x="24" y="31"/>
              </a:cxn>
              <a:cxn ang="0">
                <a:pos x="16" y="23"/>
              </a:cxn>
              <a:cxn ang="0">
                <a:pos x="14" y="22"/>
              </a:cxn>
              <a:cxn ang="0">
                <a:pos x="13" y="23"/>
              </a:cxn>
              <a:cxn ang="0">
                <a:pos x="9" y="26"/>
              </a:cxn>
              <a:cxn ang="0">
                <a:pos x="9" y="28"/>
              </a:cxn>
              <a:cxn ang="0">
                <a:pos x="9" y="30"/>
              </a:cxn>
              <a:cxn ang="0">
                <a:pos x="22" y="43"/>
              </a:cxn>
              <a:cxn ang="0">
                <a:pos x="24" y="43"/>
              </a:cxn>
              <a:cxn ang="0">
                <a:pos x="26" y="43"/>
              </a:cxn>
              <a:cxn ang="0">
                <a:pos x="45" y="23"/>
              </a:cxn>
              <a:cxn ang="0">
                <a:pos x="46" y="22"/>
              </a:cxn>
              <a:cxn ang="0">
                <a:pos x="45" y="20"/>
              </a:cxn>
            </a:cxnLst>
            <a:rect l="0" t="0" r="r" b="b"/>
            <a:pathLst>
              <a:path w="55" h="55">
                <a:moveTo>
                  <a:pt x="27" y="55"/>
                </a:moveTo>
                <a:cubicBezTo>
                  <a:pt x="12" y="55"/>
                  <a:pt x="0" y="42"/>
                  <a:pt x="0" y="27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5" y="12"/>
                  <a:pt x="55" y="27"/>
                </a:cubicBezTo>
                <a:cubicBezTo>
                  <a:pt x="55" y="42"/>
                  <a:pt x="42" y="55"/>
                  <a:pt x="27" y="55"/>
                </a:cubicBezTo>
                <a:close/>
                <a:moveTo>
                  <a:pt x="45" y="20"/>
                </a:moveTo>
                <a:cubicBezTo>
                  <a:pt x="42" y="17"/>
                  <a:pt x="42" y="17"/>
                  <a:pt x="42" y="17"/>
                </a:cubicBezTo>
                <a:cubicBezTo>
                  <a:pt x="41" y="16"/>
                  <a:pt x="41" y="16"/>
                  <a:pt x="40" y="16"/>
                </a:cubicBezTo>
                <a:cubicBezTo>
                  <a:pt x="39" y="16"/>
                  <a:pt x="39" y="16"/>
                  <a:pt x="38" y="17"/>
                </a:cubicBezTo>
                <a:cubicBezTo>
                  <a:pt x="24" y="31"/>
                  <a:pt x="24" y="31"/>
                  <a:pt x="24" y="31"/>
                </a:cubicBezTo>
                <a:cubicBezTo>
                  <a:pt x="16" y="23"/>
                  <a:pt x="16" y="23"/>
                  <a:pt x="16" y="23"/>
                </a:cubicBezTo>
                <a:cubicBezTo>
                  <a:pt x="15" y="23"/>
                  <a:pt x="15" y="22"/>
                  <a:pt x="14" y="22"/>
                </a:cubicBezTo>
                <a:cubicBezTo>
                  <a:pt x="14" y="22"/>
                  <a:pt x="13" y="23"/>
                  <a:pt x="13" y="23"/>
                </a:cubicBezTo>
                <a:cubicBezTo>
                  <a:pt x="9" y="26"/>
                  <a:pt x="9" y="26"/>
                  <a:pt x="9" y="26"/>
                </a:cubicBezTo>
                <a:cubicBezTo>
                  <a:pt x="9" y="27"/>
                  <a:pt x="9" y="27"/>
                  <a:pt x="9" y="28"/>
                </a:cubicBezTo>
                <a:cubicBezTo>
                  <a:pt x="9" y="29"/>
                  <a:pt x="9" y="29"/>
                  <a:pt x="9" y="30"/>
                </a:cubicBezTo>
                <a:cubicBezTo>
                  <a:pt x="22" y="43"/>
                  <a:pt x="22" y="43"/>
                  <a:pt x="22" y="43"/>
                </a:cubicBezTo>
                <a:cubicBezTo>
                  <a:pt x="23" y="43"/>
                  <a:pt x="23" y="43"/>
                  <a:pt x="24" y="43"/>
                </a:cubicBezTo>
                <a:cubicBezTo>
                  <a:pt x="25" y="43"/>
                  <a:pt x="25" y="43"/>
                  <a:pt x="26" y="43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23"/>
                  <a:pt x="46" y="22"/>
                  <a:pt x="46" y="22"/>
                </a:cubicBezTo>
                <a:cubicBezTo>
                  <a:pt x="46" y="21"/>
                  <a:pt x="45" y="20"/>
                  <a:pt x="45" y="20"/>
                </a:cubicBezTo>
                <a:close/>
              </a:path>
            </a:pathLst>
          </a:custGeom>
          <a:gradFill>
            <a:gsLst>
              <a:gs pos="0">
                <a:srgbClr val="D5B898"/>
              </a:gs>
              <a:gs pos="100000">
                <a:srgbClr val="B49374"/>
              </a:gs>
            </a:gsLst>
            <a:lin ang="5400000" scaled="0"/>
          </a:gra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cs typeface="+mn-ea"/>
              <a:sym typeface="+mn-lt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745556" y="622327"/>
            <a:ext cx="6015990" cy="6451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 sz="3600" b="1" dirty="0">
                <a:gradFill>
                  <a:gsLst>
                    <a:gs pos="100000">
                      <a:srgbClr val="EEC988"/>
                    </a:gs>
                    <a:gs pos="0">
                      <a:srgbClr val="CB954D"/>
                    </a:gs>
                  </a:gsLst>
                  <a:lin scaled="1"/>
                </a:gradFill>
                <a:sym typeface="+mn-lt"/>
              </a:rPr>
              <a:t>Current Market Problems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264319" y="264319"/>
            <a:ext cx="2664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Customer Traction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199A422-C730-588C-3AB3-0661A711589B}"/>
              </a:ext>
            </a:extLst>
          </p:cNvPr>
          <p:cNvSpPr txBox="1"/>
          <p:nvPr/>
        </p:nvSpPr>
        <p:spPr>
          <a:xfrm>
            <a:off x="992670" y="3763754"/>
            <a:ext cx="2820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cs typeface="+mn-ea"/>
                <a:sym typeface="+mn-lt"/>
              </a:rPr>
              <a:t>R</a:t>
            </a:r>
            <a:r>
              <a:rPr lang="en-US" altLang="zh-CN" sz="1800" dirty="0">
                <a:solidFill>
                  <a:schemeClr val="bg1"/>
                </a:solidFill>
                <a:cs typeface="+mn-ea"/>
                <a:sym typeface="+mn-lt"/>
              </a:rPr>
              <a:t>equests Unsatisfied</a:t>
            </a:r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B2FDECB-D943-96A8-03DF-8663411C8B5E}"/>
              </a:ext>
            </a:extLst>
          </p:cNvPr>
          <p:cNvSpPr txBox="1"/>
          <p:nvPr/>
        </p:nvSpPr>
        <p:spPr>
          <a:xfrm>
            <a:off x="8484415" y="3751034"/>
            <a:ext cx="20236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dirty="0">
                <a:solidFill>
                  <a:schemeClr val="bg1"/>
                </a:solidFill>
                <a:cs typeface="+mn-ea"/>
                <a:sym typeface="+mn-lt"/>
              </a:rPr>
              <a:t>Lack of Orders</a:t>
            </a:r>
          </a:p>
          <a:p>
            <a:endParaRPr lang="zh-CN" altLang="en-US" dirty="0"/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49048295-2473-55B4-EF74-DC4F1988691B}"/>
              </a:ext>
            </a:extLst>
          </p:cNvPr>
          <p:cNvGrpSpPr/>
          <p:nvPr/>
        </p:nvGrpSpPr>
        <p:grpSpPr>
          <a:xfrm>
            <a:off x="-10019" y="-19292"/>
            <a:ext cx="6555096" cy="6858000"/>
            <a:chOff x="0" y="0"/>
            <a:chExt cx="6797040" cy="6858000"/>
          </a:xfrm>
        </p:grpSpPr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9D41C5D9-9A5A-D726-ECE9-9C4AC005BF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6797040" cy="6858000"/>
            </a:xfrm>
            <a:prstGeom prst="rect">
              <a:avLst/>
            </a:prstGeom>
          </p:spPr>
        </p:pic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39962213-7279-DABC-FE57-5C31B271C054}"/>
                </a:ext>
              </a:extLst>
            </p:cNvPr>
            <p:cNvSpPr txBox="1"/>
            <p:nvPr/>
          </p:nvSpPr>
          <p:spPr>
            <a:xfrm>
              <a:off x="3287478" y="1696341"/>
              <a:ext cx="855669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2000" dirty="0"/>
                <a:t>65%</a:t>
              </a:r>
              <a:endParaRPr lang="zh-CN" altLang="en-US" sz="2000" dirty="0"/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97F3787E-2EBB-F7E2-59EB-E8F23F84D576}"/>
                </a:ext>
              </a:extLst>
            </p:cNvPr>
            <p:cNvSpPr txBox="1"/>
            <p:nvPr/>
          </p:nvSpPr>
          <p:spPr>
            <a:xfrm>
              <a:off x="4211677" y="3281758"/>
              <a:ext cx="855669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2000" dirty="0"/>
                <a:t>68%</a:t>
              </a:r>
              <a:endParaRPr lang="zh-CN" altLang="en-US" sz="2000" dirty="0"/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49597005-496D-D95D-0EA6-08A4C721020B}"/>
                </a:ext>
              </a:extLst>
            </p:cNvPr>
            <p:cNvSpPr txBox="1"/>
            <p:nvPr/>
          </p:nvSpPr>
          <p:spPr>
            <a:xfrm>
              <a:off x="260928" y="4748107"/>
              <a:ext cx="1412080" cy="101566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2000" dirty="0"/>
                <a:t>Lack of available painter</a:t>
              </a:r>
              <a:endParaRPr lang="zh-CN" altLang="en-US" sz="2000" dirty="0"/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2C317CAD-E4ED-7627-2648-46E7335B8FC6}"/>
                </a:ext>
              </a:extLst>
            </p:cNvPr>
            <p:cNvSpPr txBox="1"/>
            <p:nvPr/>
          </p:nvSpPr>
          <p:spPr>
            <a:xfrm>
              <a:off x="6282371" y="4789683"/>
              <a:ext cx="511531" cy="70788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2000" dirty="0"/>
                <a:t>75%</a:t>
              </a:r>
              <a:endParaRPr lang="zh-CN" altLang="en-US" sz="2000" dirty="0"/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9D059FB8-5216-52CF-B978-AFA5EAD0EF1A}"/>
                </a:ext>
              </a:extLst>
            </p:cNvPr>
            <p:cNvSpPr txBox="1"/>
            <p:nvPr/>
          </p:nvSpPr>
          <p:spPr>
            <a:xfrm>
              <a:off x="260458" y="321478"/>
              <a:ext cx="6454158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2000" dirty="0"/>
                <a:t>Problems during purchasing Customized drawings</a:t>
              </a:r>
              <a:endParaRPr lang="zh-CN" altLang="en-US" sz="2000" dirty="0"/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27FC5AA9-E6CF-8E2C-63FB-84D6CE98AD18}"/>
                </a:ext>
              </a:extLst>
            </p:cNvPr>
            <p:cNvSpPr txBox="1"/>
            <p:nvPr/>
          </p:nvSpPr>
          <p:spPr>
            <a:xfrm>
              <a:off x="311727" y="1510366"/>
              <a:ext cx="1361280" cy="101566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2000" dirty="0"/>
                <a:t>Lack of fixed channel</a:t>
              </a:r>
              <a:endParaRPr lang="zh-CN" altLang="en-US" sz="2000" dirty="0"/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8FE1F046-3748-CC78-D478-E6F20B5AE742}"/>
                </a:ext>
              </a:extLst>
            </p:cNvPr>
            <p:cNvSpPr txBox="1"/>
            <p:nvPr/>
          </p:nvSpPr>
          <p:spPr>
            <a:xfrm>
              <a:off x="214470" y="2967262"/>
              <a:ext cx="1377993" cy="132343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2000" dirty="0"/>
                <a:t>Problems about transaction stage</a:t>
              </a:r>
              <a:endParaRPr lang="zh-CN" altLang="en-US" sz="2000" dirty="0"/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1BEDB61C-AABF-1C55-EE9B-D20E6E7C16E4}"/>
              </a:ext>
            </a:extLst>
          </p:cNvPr>
          <p:cNvGrpSpPr/>
          <p:nvPr/>
        </p:nvGrpSpPr>
        <p:grpSpPr>
          <a:xfrm>
            <a:off x="5805813" y="-21364"/>
            <a:ext cx="6526867" cy="6858000"/>
            <a:chOff x="5805813" y="-21364"/>
            <a:chExt cx="6526867" cy="6858000"/>
          </a:xfrm>
        </p:grpSpPr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FAB282D3-720E-4700-E5AC-D0AC536AF305}"/>
                </a:ext>
              </a:extLst>
            </p:cNvPr>
            <p:cNvGrpSpPr/>
            <p:nvPr/>
          </p:nvGrpSpPr>
          <p:grpSpPr>
            <a:xfrm>
              <a:off x="6498853" y="-21364"/>
              <a:ext cx="5833827" cy="6858000"/>
              <a:chOff x="6498853" y="-21364"/>
              <a:chExt cx="5833827" cy="6858000"/>
            </a:xfrm>
          </p:grpSpPr>
          <p:grpSp>
            <p:nvGrpSpPr>
              <p:cNvPr id="26" name="组合 25">
                <a:extLst>
                  <a:ext uri="{FF2B5EF4-FFF2-40B4-BE49-F238E27FC236}">
                    <a16:creationId xmlns:a16="http://schemas.microsoft.com/office/drawing/2014/main" id="{7B595650-47B5-B63C-3974-C7C459AFE2AC}"/>
                  </a:ext>
                </a:extLst>
              </p:cNvPr>
              <p:cNvGrpSpPr/>
              <p:nvPr/>
            </p:nvGrpSpPr>
            <p:grpSpPr>
              <a:xfrm>
                <a:off x="6498853" y="-21364"/>
                <a:ext cx="5833827" cy="6858000"/>
                <a:chOff x="6498853" y="-21364"/>
                <a:chExt cx="5833827" cy="6858000"/>
              </a:xfrm>
            </p:grpSpPr>
            <p:pic>
              <p:nvPicPr>
                <p:cNvPr id="27" name="图片 26">
                  <a:extLst>
                    <a:ext uri="{FF2B5EF4-FFF2-40B4-BE49-F238E27FC236}">
                      <a16:creationId xmlns:a16="http://schemas.microsoft.com/office/drawing/2014/main" id="{52368A87-B949-D58F-5C3B-39C8C012E8B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498853" y="-21364"/>
                  <a:ext cx="5833827" cy="6858000"/>
                </a:xfrm>
                <a:prstGeom prst="rect">
                  <a:avLst/>
                </a:prstGeom>
              </p:spPr>
            </p:pic>
            <p:sp>
              <p:nvSpPr>
                <p:cNvPr id="28" name="文本框 27">
                  <a:extLst>
                    <a:ext uri="{FF2B5EF4-FFF2-40B4-BE49-F238E27FC236}">
                      <a16:creationId xmlns:a16="http://schemas.microsoft.com/office/drawing/2014/main" id="{AC7C3FCC-81B8-7451-B428-83ACD744C3BD}"/>
                    </a:ext>
                  </a:extLst>
                </p:cNvPr>
                <p:cNvSpPr txBox="1"/>
                <p:nvPr/>
              </p:nvSpPr>
              <p:spPr>
                <a:xfrm>
                  <a:off x="10118733" y="5255938"/>
                  <a:ext cx="1995458" cy="707886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2000" dirty="0"/>
                    <a:t>Acquaintance</a:t>
                  </a:r>
                </a:p>
                <a:p>
                  <a:r>
                    <a:rPr lang="en-US" altLang="zh-CN" sz="2000" dirty="0"/>
                    <a:t>78%</a:t>
                  </a:r>
                  <a:endParaRPr lang="zh-CN" altLang="en-US" sz="2000" dirty="0"/>
                </a:p>
              </p:txBody>
            </p:sp>
            <p:sp>
              <p:nvSpPr>
                <p:cNvPr id="29" name="文本框 28">
                  <a:extLst>
                    <a:ext uri="{FF2B5EF4-FFF2-40B4-BE49-F238E27FC236}">
                      <a16:creationId xmlns:a16="http://schemas.microsoft.com/office/drawing/2014/main" id="{3FBD1F18-88DD-FB9A-95E8-2666EBA32C2D}"/>
                    </a:ext>
                  </a:extLst>
                </p:cNvPr>
                <p:cNvSpPr txBox="1"/>
                <p:nvPr/>
              </p:nvSpPr>
              <p:spPr>
                <a:xfrm>
                  <a:off x="7863123" y="925521"/>
                  <a:ext cx="1047198" cy="707886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2000" dirty="0"/>
                    <a:t>Others</a:t>
                  </a:r>
                </a:p>
                <a:p>
                  <a:r>
                    <a:rPr lang="en-US" altLang="zh-CN" sz="2000" dirty="0"/>
                    <a:t>22%</a:t>
                  </a:r>
                  <a:endParaRPr lang="zh-CN" altLang="en-US" sz="2000" dirty="0"/>
                </a:p>
              </p:txBody>
            </p:sp>
          </p:grpSp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C79616A7-D943-B8CD-BDBC-B70701F9A64C}"/>
                  </a:ext>
                </a:extLst>
              </p:cNvPr>
              <p:cNvSpPr txBox="1"/>
              <p:nvPr/>
            </p:nvSpPr>
            <p:spPr>
              <a:xfrm>
                <a:off x="7436059" y="315904"/>
                <a:ext cx="4587651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dirty="0"/>
                  <a:t>Customers of individual painters</a:t>
                </a:r>
                <a:endParaRPr lang="zh-CN" altLang="en-US" sz="2000" dirty="0"/>
              </a:p>
            </p:txBody>
          </p:sp>
        </p:grp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6C56C448-D23D-10E8-721B-C588B060727A}"/>
                </a:ext>
              </a:extLst>
            </p:cNvPr>
            <p:cNvSpPr txBox="1"/>
            <p:nvPr/>
          </p:nvSpPr>
          <p:spPr>
            <a:xfrm>
              <a:off x="5805813" y="1629884"/>
              <a:ext cx="1472475" cy="70788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2000" i="1" dirty="0"/>
                <a:t>Data from Atron.net</a:t>
              </a:r>
              <a:endParaRPr lang="zh-CN" altLang="en-US" sz="2000" i="1" dirty="0"/>
            </a:p>
          </p:txBody>
        </p:sp>
      </p:grp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2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" presetClass="entr" presetSubtype="8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" presetClass="entr" presetSubtype="2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11" grpId="0" bldLvl="0" animBg="1"/>
      <p:bldP spid="13" grpId="0"/>
      <p:bldP spid="4" grpId="0"/>
      <p:bldP spid="15" grpId="0"/>
      <p:bldP spid="16" grpId="0"/>
      <p:bldP spid="6" grpId="0" bldLvl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任意多边形: 形状 3"/>
          <p:cNvSpPr/>
          <p:nvPr/>
        </p:nvSpPr>
        <p:spPr>
          <a:xfrm rot="5400000" flipH="1">
            <a:off x="-588010" y="3816350"/>
            <a:ext cx="3536315" cy="2763520"/>
          </a:xfrm>
          <a:custGeom>
            <a:avLst/>
            <a:gdLst>
              <a:gd name="connsiteX0" fmla="*/ 1575444 w 2181586"/>
              <a:gd name="connsiteY0" fmla="*/ 1943100 h 1943100"/>
              <a:gd name="connsiteX1" fmla="*/ 557392 w 2181586"/>
              <a:gd name="connsiteY1" fmla="*/ 725157 h 1943100"/>
              <a:gd name="connsiteX2" fmla="*/ 0 w 2181586"/>
              <a:gd name="connsiteY2" fmla="*/ 1391991 h 1943100"/>
              <a:gd name="connsiteX3" fmla="*/ 0 w 2181586"/>
              <a:gd name="connsiteY3" fmla="*/ 1464508 h 1943100"/>
              <a:gd name="connsiteX4" fmla="*/ 557393 w 2181586"/>
              <a:gd name="connsiteY4" fmla="*/ 797673 h 1943100"/>
              <a:gd name="connsiteX5" fmla="*/ 1514830 w 2181586"/>
              <a:gd name="connsiteY5" fmla="*/ 1943100 h 1943100"/>
              <a:gd name="connsiteX6" fmla="*/ 1696672 w 2181586"/>
              <a:gd name="connsiteY6" fmla="*/ 1943100 h 1943100"/>
              <a:gd name="connsiteX7" fmla="*/ 557392 w 2181586"/>
              <a:gd name="connsiteY7" fmla="*/ 580125 h 1943100"/>
              <a:gd name="connsiteX8" fmla="*/ 0 w 2181586"/>
              <a:gd name="connsiteY8" fmla="*/ 1246960 h 1943100"/>
              <a:gd name="connsiteX9" fmla="*/ 0 w 2181586"/>
              <a:gd name="connsiteY9" fmla="*/ 1319476 h 1943100"/>
              <a:gd name="connsiteX10" fmla="*/ 557393 w 2181586"/>
              <a:gd name="connsiteY10" fmla="*/ 652641 h 1943100"/>
              <a:gd name="connsiteX11" fmla="*/ 1636059 w 2181586"/>
              <a:gd name="connsiteY11" fmla="*/ 1943100 h 1943100"/>
              <a:gd name="connsiteX12" fmla="*/ 1817900 w 2181586"/>
              <a:gd name="connsiteY12" fmla="*/ 1943100 h 1943100"/>
              <a:gd name="connsiteX13" fmla="*/ 557392 w 2181586"/>
              <a:gd name="connsiteY13" fmla="*/ 435094 h 1943100"/>
              <a:gd name="connsiteX14" fmla="*/ 0 w 2181586"/>
              <a:gd name="connsiteY14" fmla="*/ 1101928 h 1943100"/>
              <a:gd name="connsiteX15" fmla="*/ 0 w 2181586"/>
              <a:gd name="connsiteY15" fmla="*/ 1174445 h 1943100"/>
              <a:gd name="connsiteX16" fmla="*/ 557393 w 2181586"/>
              <a:gd name="connsiteY16" fmla="*/ 507610 h 1943100"/>
              <a:gd name="connsiteX17" fmla="*/ 1757287 w 2181586"/>
              <a:gd name="connsiteY17" fmla="*/ 1943100 h 1943100"/>
              <a:gd name="connsiteX18" fmla="*/ 1939130 w 2181586"/>
              <a:gd name="connsiteY18" fmla="*/ 1943100 h 1943100"/>
              <a:gd name="connsiteX19" fmla="*/ 557392 w 2181586"/>
              <a:gd name="connsiteY19" fmla="*/ 290063 h 1943100"/>
              <a:gd name="connsiteX20" fmla="*/ 0 w 2181586"/>
              <a:gd name="connsiteY20" fmla="*/ 956897 h 1943100"/>
              <a:gd name="connsiteX21" fmla="*/ 0 w 2181586"/>
              <a:gd name="connsiteY21" fmla="*/ 1029414 h 1943100"/>
              <a:gd name="connsiteX22" fmla="*/ 557393 w 2181586"/>
              <a:gd name="connsiteY22" fmla="*/ 362579 h 1943100"/>
              <a:gd name="connsiteX23" fmla="*/ 1878516 w 2181586"/>
              <a:gd name="connsiteY23" fmla="*/ 1943100 h 1943100"/>
              <a:gd name="connsiteX24" fmla="*/ 2060358 w 2181586"/>
              <a:gd name="connsiteY24" fmla="*/ 1943100 h 1943100"/>
              <a:gd name="connsiteX25" fmla="*/ 557392 w 2181586"/>
              <a:gd name="connsiteY25" fmla="*/ 145032 h 1943100"/>
              <a:gd name="connsiteX26" fmla="*/ 0 w 2181586"/>
              <a:gd name="connsiteY26" fmla="*/ 811866 h 1943100"/>
              <a:gd name="connsiteX27" fmla="*/ 0 w 2181586"/>
              <a:gd name="connsiteY27" fmla="*/ 884382 h 1943100"/>
              <a:gd name="connsiteX28" fmla="*/ 557393 w 2181586"/>
              <a:gd name="connsiteY28" fmla="*/ 217547 h 1943100"/>
              <a:gd name="connsiteX29" fmla="*/ 1999744 w 2181586"/>
              <a:gd name="connsiteY29" fmla="*/ 1943100 h 1943100"/>
              <a:gd name="connsiteX30" fmla="*/ 2181586 w 2181586"/>
              <a:gd name="connsiteY30" fmla="*/ 1943100 h 1943100"/>
              <a:gd name="connsiteX31" fmla="*/ 557392 w 2181586"/>
              <a:gd name="connsiteY31" fmla="*/ 0 h 1943100"/>
              <a:gd name="connsiteX32" fmla="*/ 0 w 2181586"/>
              <a:gd name="connsiteY32" fmla="*/ 666835 h 1943100"/>
              <a:gd name="connsiteX33" fmla="*/ 0 w 2181586"/>
              <a:gd name="connsiteY33" fmla="*/ 739351 h 1943100"/>
              <a:gd name="connsiteX34" fmla="*/ 557393 w 2181586"/>
              <a:gd name="connsiteY34" fmla="*/ 72516 h 1943100"/>
              <a:gd name="connsiteX35" fmla="*/ 2120973 w 2181586"/>
              <a:gd name="connsiteY35" fmla="*/ 1943100 h 1943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2181586" h="1943100">
                <a:moveTo>
                  <a:pt x="1575444" y="1943100"/>
                </a:moveTo>
                <a:lnTo>
                  <a:pt x="557392" y="725157"/>
                </a:lnTo>
                <a:lnTo>
                  <a:pt x="0" y="1391991"/>
                </a:lnTo>
                <a:lnTo>
                  <a:pt x="0" y="1464508"/>
                </a:lnTo>
                <a:lnTo>
                  <a:pt x="557393" y="797673"/>
                </a:lnTo>
                <a:lnTo>
                  <a:pt x="1514830" y="1943100"/>
                </a:lnTo>
                <a:close/>
                <a:moveTo>
                  <a:pt x="1696672" y="1943100"/>
                </a:moveTo>
                <a:lnTo>
                  <a:pt x="557392" y="580125"/>
                </a:lnTo>
                <a:lnTo>
                  <a:pt x="0" y="1246960"/>
                </a:lnTo>
                <a:lnTo>
                  <a:pt x="0" y="1319476"/>
                </a:lnTo>
                <a:lnTo>
                  <a:pt x="557393" y="652641"/>
                </a:lnTo>
                <a:lnTo>
                  <a:pt x="1636059" y="1943100"/>
                </a:lnTo>
                <a:close/>
                <a:moveTo>
                  <a:pt x="1817900" y="1943100"/>
                </a:moveTo>
                <a:lnTo>
                  <a:pt x="557392" y="435094"/>
                </a:lnTo>
                <a:lnTo>
                  <a:pt x="0" y="1101928"/>
                </a:lnTo>
                <a:lnTo>
                  <a:pt x="0" y="1174445"/>
                </a:lnTo>
                <a:lnTo>
                  <a:pt x="557393" y="507610"/>
                </a:lnTo>
                <a:lnTo>
                  <a:pt x="1757287" y="1943100"/>
                </a:lnTo>
                <a:close/>
                <a:moveTo>
                  <a:pt x="1939130" y="1943100"/>
                </a:moveTo>
                <a:lnTo>
                  <a:pt x="557392" y="290063"/>
                </a:lnTo>
                <a:lnTo>
                  <a:pt x="0" y="956897"/>
                </a:lnTo>
                <a:lnTo>
                  <a:pt x="0" y="1029414"/>
                </a:lnTo>
                <a:lnTo>
                  <a:pt x="557393" y="362579"/>
                </a:lnTo>
                <a:lnTo>
                  <a:pt x="1878516" y="1943100"/>
                </a:lnTo>
                <a:close/>
                <a:moveTo>
                  <a:pt x="2060358" y="1943100"/>
                </a:moveTo>
                <a:lnTo>
                  <a:pt x="557392" y="145032"/>
                </a:lnTo>
                <a:lnTo>
                  <a:pt x="0" y="811866"/>
                </a:lnTo>
                <a:lnTo>
                  <a:pt x="0" y="884382"/>
                </a:lnTo>
                <a:lnTo>
                  <a:pt x="557393" y="217547"/>
                </a:lnTo>
                <a:lnTo>
                  <a:pt x="1999744" y="1943100"/>
                </a:lnTo>
                <a:close/>
                <a:moveTo>
                  <a:pt x="2181586" y="1943100"/>
                </a:moveTo>
                <a:lnTo>
                  <a:pt x="557392" y="0"/>
                </a:lnTo>
                <a:lnTo>
                  <a:pt x="0" y="666835"/>
                </a:lnTo>
                <a:lnTo>
                  <a:pt x="0" y="739351"/>
                </a:lnTo>
                <a:lnTo>
                  <a:pt x="557393" y="72516"/>
                </a:lnTo>
                <a:lnTo>
                  <a:pt x="2120973" y="1943100"/>
                </a:lnTo>
                <a:close/>
              </a:path>
            </a:pathLst>
          </a:custGeom>
          <a:noFill/>
          <a:ln w="1905">
            <a:solidFill>
              <a:srgbClr val="D5B898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43" name="任意多边形: 形状 42"/>
          <p:cNvSpPr/>
          <p:nvPr/>
        </p:nvSpPr>
        <p:spPr>
          <a:xfrm flipV="1">
            <a:off x="8315325" y="0"/>
            <a:ext cx="3669030" cy="1915160"/>
          </a:xfrm>
          <a:custGeom>
            <a:avLst/>
            <a:gdLst>
              <a:gd name="connsiteX0" fmla="*/ 950582 w 1904596"/>
              <a:gd name="connsiteY0" fmla="*/ 988918 h 1940426"/>
              <a:gd name="connsiteX1" fmla="*/ 1417551 w 1904596"/>
              <a:gd name="connsiteY1" fmla="*/ 1940426 h 1940426"/>
              <a:gd name="connsiteX2" fmla="*/ 1368846 w 1904596"/>
              <a:gd name="connsiteY2" fmla="*/ 1940426 h 1940426"/>
              <a:gd name="connsiteX3" fmla="*/ 950410 w 1904596"/>
              <a:gd name="connsiteY3" fmla="*/ 1087810 h 1940426"/>
              <a:gd name="connsiteX4" fmla="*/ 531974 w 1904596"/>
              <a:gd name="connsiteY4" fmla="*/ 1940426 h 1940426"/>
              <a:gd name="connsiteX5" fmla="*/ 483613 w 1904596"/>
              <a:gd name="connsiteY5" fmla="*/ 1940426 h 1940426"/>
              <a:gd name="connsiteX6" fmla="*/ 950924 w 1904596"/>
              <a:gd name="connsiteY6" fmla="*/ 791134 h 1940426"/>
              <a:gd name="connsiteX7" fmla="*/ 1514959 w 1904596"/>
              <a:gd name="connsiteY7" fmla="*/ 1940426 h 1940426"/>
              <a:gd name="connsiteX8" fmla="*/ 1466255 w 1904596"/>
              <a:gd name="connsiteY8" fmla="*/ 1940426 h 1940426"/>
              <a:gd name="connsiteX9" fmla="*/ 950753 w 1904596"/>
              <a:gd name="connsiteY9" fmla="*/ 890026 h 1940426"/>
              <a:gd name="connsiteX10" fmla="*/ 435251 w 1904596"/>
              <a:gd name="connsiteY10" fmla="*/ 1940426 h 1940426"/>
              <a:gd name="connsiteX11" fmla="*/ 386890 w 1904596"/>
              <a:gd name="connsiteY11" fmla="*/ 1940426 h 1940426"/>
              <a:gd name="connsiteX12" fmla="*/ 951268 w 1904596"/>
              <a:gd name="connsiteY12" fmla="*/ 593351 h 1940426"/>
              <a:gd name="connsiteX13" fmla="*/ 1612369 w 1904596"/>
              <a:gd name="connsiteY13" fmla="*/ 1940426 h 1940426"/>
              <a:gd name="connsiteX14" fmla="*/ 1563664 w 1904596"/>
              <a:gd name="connsiteY14" fmla="*/ 1940426 h 1940426"/>
              <a:gd name="connsiteX15" fmla="*/ 951096 w 1904596"/>
              <a:gd name="connsiteY15" fmla="*/ 692243 h 1940426"/>
              <a:gd name="connsiteX16" fmla="*/ 338529 w 1904596"/>
              <a:gd name="connsiteY16" fmla="*/ 1940426 h 1940426"/>
              <a:gd name="connsiteX17" fmla="*/ 290168 w 1904596"/>
              <a:gd name="connsiteY17" fmla="*/ 1940426 h 1940426"/>
              <a:gd name="connsiteX18" fmla="*/ 951611 w 1904596"/>
              <a:gd name="connsiteY18" fmla="*/ 395567 h 1940426"/>
              <a:gd name="connsiteX19" fmla="*/ 1709778 w 1904596"/>
              <a:gd name="connsiteY19" fmla="*/ 1940426 h 1940426"/>
              <a:gd name="connsiteX20" fmla="*/ 1661073 w 1904596"/>
              <a:gd name="connsiteY20" fmla="*/ 1940426 h 1940426"/>
              <a:gd name="connsiteX21" fmla="*/ 951439 w 1904596"/>
              <a:gd name="connsiteY21" fmla="*/ 494459 h 1940426"/>
              <a:gd name="connsiteX22" fmla="*/ 241806 w 1904596"/>
              <a:gd name="connsiteY22" fmla="*/ 1940426 h 1940426"/>
              <a:gd name="connsiteX23" fmla="*/ 193445 w 1904596"/>
              <a:gd name="connsiteY23" fmla="*/ 1940426 h 1940426"/>
              <a:gd name="connsiteX24" fmla="*/ 951955 w 1904596"/>
              <a:gd name="connsiteY24" fmla="*/ 197784 h 1940426"/>
              <a:gd name="connsiteX25" fmla="*/ 1807187 w 1904596"/>
              <a:gd name="connsiteY25" fmla="*/ 1940426 h 1940426"/>
              <a:gd name="connsiteX26" fmla="*/ 1758483 w 1904596"/>
              <a:gd name="connsiteY26" fmla="*/ 1940426 h 1940426"/>
              <a:gd name="connsiteX27" fmla="*/ 951783 w 1904596"/>
              <a:gd name="connsiteY27" fmla="*/ 296675 h 1940426"/>
              <a:gd name="connsiteX28" fmla="*/ 145084 w 1904596"/>
              <a:gd name="connsiteY28" fmla="*/ 1940426 h 1940426"/>
              <a:gd name="connsiteX29" fmla="*/ 96723 w 1904596"/>
              <a:gd name="connsiteY29" fmla="*/ 1940426 h 1940426"/>
              <a:gd name="connsiteX30" fmla="*/ 952298 w 1904596"/>
              <a:gd name="connsiteY30" fmla="*/ 0 h 1940426"/>
              <a:gd name="connsiteX31" fmla="*/ 1904596 w 1904596"/>
              <a:gd name="connsiteY31" fmla="*/ 1940426 h 1940426"/>
              <a:gd name="connsiteX32" fmla="*/ 1855891 w 1904596"/>
              <a:gd name="connsiteY32" fmla="*/ 1940426 h 1940426"/>
              <a:gd name="connsiteX33" fmla="*/ 952126 w 1904596"/>
              <a:gd name="connsiteY33" fmla="*/ 98892 h 1940426"/>
              <a:gd name="connsiteX34" fmla="*/ 48361 w 1904596"/>
              <a:gd name="connsiteY34" fmla="*/ 1940426 h 1940426"/>
              <a:gd name="connsiteX35" fmla="*/ 0 w 1904596"/>
              <a:gd name="connsiteY35" fmla="*/ 1940426 h 1940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904596" h="1940426">
                <a:moveTo>
                  <a:pt x="950582" y="988918"/>
                </a:moveTo>
                <a:lnTo>
                  <a:pt x="1417551" y="1940426"/>
                </a:lnTo>
                <a:lnTo>
                  <a:pt x="1368846" y="1940426"/>
                </a:lnTo>
                <a:lnTo>
                  <a:pt x="950410" y="1087810"/>
                </a:lnTo>
                <a:lnTo>
                  <a:pt x="531974" y="1940426"/>
                </a:lnTo>
                <a:lnTo>
                  <a:pt x="483613" y="1940426"/>
                </a:lnTo>
                <a:close/>
                <a:moveTo>
                  <a:pt x="950924" y="791134"/>
                </a:moveTo>
                <a:lnTo>
                  <a:pt x="1514959" y="1940426"/>
                </a:lnTo>
                <a:lnTo>
                  <a:pt x="1466255" y="1940426"/>
                </a:lnTo>
                <a:lnTo>
                  <a:pt x="950753" y="890026"/>
                </a:lnTo>
                <a:lnTo>
                  <a:pt x="435251" y="1940426"/>
                </a:lnTo>
                <a:lnTo>
                  <a:pt x="386890" y="1940426"/>
                </a:lnTo>
                <a:close/>
                <a:moveTo>
                  <a:pt x="951268" y="593351"/>
                </a:moveTo>
                <a:lnTo>
                  <a:pt x="1612369" y="1940426"/>
                </a:lnTo>
                <a:lnTo>
                  <a:pt x="1563664" y="1940426"/>
                </a:lnTo>
                <a:lnTo>
                  <a:pt x="951096" y="692243"/>
                </a:lnTo>
                <a:lnTo>
                  <a:pt x="338529" y="1940426"/>
                </a:lnTo>
                <a:lnTo>
                  <a:pt x="290168" y="1940426"/>
                </a:lnTo>
                <a:close/>
                <a:moveTo>
                  <a:pt x="951611" y="395567"/>
                </a:moveTo>
                <a:lnTo>
                  <a:pt x="1709778" y="1940426"/>
                </a:lnTo>
                <a:lnTo>
                  <a:pt x="1661073" y="1940426"/>
                </a:lnTo>
                <a:lnTo>
                  <a:pt x="951439" y="494459"/>
                </a:lnTo>
                <a:lnTo>
                  <a:pt x="241806" y="1940426"/>
                </a:lnTo>
                <a:lnTo>
                  <a:pt x="193445" y="1940426"/>
                </a:lnTo>
                <a:close/>
                <a:moveTo>
                  <a:pt x="951955" y="197784"/>
                </a:moveTo>
                <a:lnTo>
                  <a:pt x="1807187" y="1940426"/>
                </a:lnTo>
                <a:lnTo>
                  <a:pt x="1758483" y="1940426"/>
                </a:lnTo>
                <a:lnTo>
                  <a:pt x="951783" y="296675"/>
                </a:lnTo>
                <a:lnTo>
                  <a:pt x="145084" y="1940426"/>
                </a:lnTo>
                <a:lnTo>
                  <a:pt x="96723" y="1940426"/>
                </a:lnTo>
                <a:close/>
                <a:moveTo>
                  <a:pt x="952298" y="0"/>
                </a:moveTo>
                <a:lnTo>
                  <a:pt x="1904596" y="1940426"/>
                </a:lnTo>
                <a:lnTo>
                  <a:pt x="1855891" y="1940426"/>
                </a:lnTo>
                <a:lnTo>
                  <a:pt x="952126" y="98892"/>
                </a:lnTo>
                <a:lnTo>
                  <a:pt x="48361" y="1940426"/>
                </a:lnTo>
                <a:lnTo>
                  <a:pt x="0" y="1940426"/>
                </a:lnTo>
                <a:close/>
              </a:path>
            </a:pathLst>
          </a:custGeom>
          <a:noFill/>
          <a:ln w="3175">
            <a:solidFill>
              <a:srgbClr val="D5B8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   </a:t>
            </a:r>
          </a:p>
        </p:txBody>
      </p:sp>
      <p:sp>
        <p:nvSpPr>
          <p:cNvPr id="7" name="菱形 6"/>
          <p:cNvSpPr/>
          <p:nvPr/>
        </p:nvSpPr>
        <p:spPr>
          <a:xfrm>
            <a:off x="1943100" y="-604520"/>
            <a:ext cx="8054975" cy="8064500"/>
          </a:xfrm>
          <a:prstGeom prst="diamond">
            <a:avLst/>
          </a:prstGeom>
          <a:solidFill>
            <a:srgbClr val="EEEEF0">
              <a:alpha val="8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  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1641" y="-1270"/>
            <a:ext cx="3429000" cy="68580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8262" y="0"/>
            <a:ext cx="3165231" cy="685800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050" y="0"/>
            <a:ext cx="3165231" cy="6858000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8306088" y="715513"/>
            <a:ext cx="2585085" cy="218757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8409110" y="3782153"/>
            <a:ext cx="2092325" cy="178435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4302316" y="167640"/>
            <a:ext cx="3268980" cy="290195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408795" y="-22476"/>
            <a:ext cx="2783205" cy="52197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 anchor="t">
            <a:spAutoFit/>
          </a:bodyPr>
          <a:lstStyle/>
          <a:p>
            <a:pPr algn="ctr"/>
            <a:r>
              <a:rPr lang="en-US" altLang="zh-CN" sz="2800" b="1" dirty="0">
                <a:ln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Manuscript</a:t>
            </a:r>
          </a:p>
        </p:txBody>
      </p:sp>
      <p:pic>
        <p:nvPicPr>
          <p:cNvPr id="12" name="图片 11" descr="303b32303039333134353bbcfdcdb7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500000">
            <a:off x="1718310" y="1862455"/>
            <a:ext cx="1503680" cy="384810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10451595" y="3782153"/>
            <a:ext cx="1711960" cy="95313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 anchor="t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Creation stage</a:t>
            </a:r>
          </a:p>
        </p:txBody>
      </p:sp>
      <p:sp>
        <p:nvSpPr>
          <p:cNvPr id="15" name="矩形 14"/>
          <p:cNvSpPr/>
          <p:nvPr/>
        </p:nvSpPr>
        <p:spPr>
          <a:xfrm>
            <a:off x="9809825" y="471488"/>
            <a:ext cx="2222033" cy="52322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 anchor="t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Parameters</a:t>
            </a:r>
            <a:endParaRPr lang="en-US" altLang="zh-CN" sz="2800" b="1" u="sng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79D66200-62F7-B154-9088-CB55ED503A52}"/>
              </a:ext>
            </a:extLst>
          </p:cNvPr>
          <p:cNvSpPr/>
          <p:nvPr/>
        </p:nvSpPr>
        <p:spPr>
          <a:xfrm>
            <a:off x="5904009" y="2115483"/>
            <a:ext cx="1711960" cy="95410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 anchor="t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Former </a:t>
            </a:r>
          </a:p>
          <a:p>
            <a:pPr algn="ctr"/>
            <a:r>
              <a:rPr lang="en-US" altLang="zh-CN" sz="2800" b="1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Works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C0F46203-B075-D88D-9960-A7A7C0AF0436}"/>
              </a:ext>
            </a:extLst>
          </p:cNvPr>
          <p:cNvSpPr txBox="1"/>
          <p:nvPr/>
        </p:nvSpPr>
        <p:spPr>
          <a:xfrm>
            <a:off x="275290" y="4538697"/>
            <a:ext cx="3837269" cy="646331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 sz="3600" b="1" dirty="0">
                <a:gradFill>
                  <a:gsLst>
                    <a:gs pos="100000">
                      <a:srgbClr val="EEC988"/>
                    </a:gs>
                    <a:gs pos="0">
                      <a:srgbClr val="CB954D"/>
                    </a:gs>
                  </a:gsLst>
                  <a:lin scaled="1"/>
                </a:gradFill>
                <a:highlight>
                  <a:srgbClr val="000000"/>
                </a:highlight>
                <a:sym typeface="+mn-lt"/>
              </a:rPr>
              <a:t>View for buyers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896416D-2D8D-28F7-B31C-6F3E1C34B2CD}"/>
              </a:ext>
            </a:extLst>
          </p:cNvPr>
          <p:cNvSpPr/>
          <p:nvPr/>
        </p:nvSpPr>
        <p:spPr>
          <a:xfrm>
            <a:off x="557682" y="167640"/>
            <a:ext cx="3170599" cy="296617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 w="57150">
                <a:solidFill>
                  <a:schemeClr val="tx1"/>
                </a:solidFill>
              </a:ln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332F89B4-9C14-7025-8439-99FFDE560A53}"/>
              </a:ext>
            </a:extLst>
          </p:cNvPr>
          <p:cNvSpPr/>
          <p:nvPr/>
        </p:nvSpPr>
        <p:spPr>
          <a:xfrm>
            <a:off x="1707437" y="3149625"/>
            <a:ext cx="2050455" cy="52322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 anchor="t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Screening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任意多边形: 形状 42"/>
          <p:cNvSpPr/>
          <p:nvPr/>
        </p:nvSpPr>
        <p:spPr>
          <a:xfrm flipV="1">
            <a:off x="0" y="0"/>
            <a:ext cx="2077720" cy="808355"/>
          </a:xfrm>
          <a:custGeom>
            <a:avLst/>
            <a:gdLst>
              <a:gd name="connsiteX0" fmla="*/ 950582 w 1904596"/>
              <a:gd name="connsiteY0" fmla="*/ 988918 h 1940426"/>
              <a:gd name="connsiteX1" fmla="*/ 1417551 w 1904596"/>
              <a:gd name="connsiteY1" fmla="*/ 1940426 h 1940426"/>
              <a:gd name="connsiteX2" fmla="*/ 1368846 w 1904596"/>
              <a:gd name="connsiteY2" fmla="*/ 1940426 h 1940426"/>
              <a:gd name="connsiteX3" fmla="*/ 950410 w 1904596"/>
              <a:gd name="connsiteY3" fmla="*/ 1087810 h 1940426"/>
              <a:gd name="connsiteX4" fmla="*/ 531974 w 1904596"/>
              <a:gd name="connsiteY4" fmla="*/ 1940426 h 1940426"/>
              <a:gd name="connsiteX5" fmla="*/ 483613 w 1904596"/>
              <a:gd name="connsiteY5" fmla="*/ 1940426 h 1940426"/>
              <a:gd name="connsiteX6" fmla="*/ 950924 w 1904596"/>
              <a:gd name="connsiteY6" fmla="*/ 791134 h 1940426"/>
              <a:gd name="connsiteX7" fmla="*/ 1514959 w 1904596"/>
              <a:gd name="connsiteY7" fmla="*/ 1940426 h 1940426"/>
              <a:gd name="connsiteX8" fmla="*/ 1466255 w 1904596"/>
              <a:gd name="connsiteY8" fmla="*/ 1940426 h 1940426"/>
              <a:gd name="connsiteX9" fmla="*/ 950753 w 1904596"/>
              <a:gd name="connsiteY9" fmla="*/ 890026 h 1940426"/>
              <a:gd name="connsiteX10" fmla="*/ 435251 w 1904596"/>
              <a:gd name="connsiteY10" fmla="*/ 1940426 h 1940426"/>
              <a:gd name="connsiteX11" fmla="*/ 386890 w 1904596"/>
              <a:gd name="connsiteY11" fmla="*/ 1940426 h 1940426"/>
              <a:gd name="connsiteX12" fmla="*/ 951268 w 1904596"/>
              <a:gd name="connsiteY12" fmla="*/ 593351 h 1940426"/>
              <a:gd name="connsiteX13" fmla="*/ 1612369 w 1904596"/>
              <a:gd name="connsiteY13" fmla="*/ 1940426 h 1940426"/>
              <a:gd name="connsiteX14" fmla="*/ 1563664 w 1904596"/>
              <a:gd name="connsiteY14" fmla="*/ 1940426 h 1940426"/>
              <a:gd name="connsiteX15" fmla="*/ 951096 w 1904596"/>
              <a:gd name="connsiteY15" fmla="*/ 692243 h 1940426"/>
              <a:gd name="connsiteX16" fmla="*/ 338529 w 1904596"/>
              <a:gd name="connsiteY16" fmla="*/ 1940426 h 1940426"/>
              <a:gd name="connsiteX17" fmla="*/ 290168 w 1904596"/>
              <a:gd name="connsiteY17" fmla="*/ 1940426 h 1940426"/>
              <a:gd name="connsiteX18" fmla="*/ 951611 w 1904596"/>
              <a:gd name="connsiteY18" fmla="*/ 395567 h 1940426"/>
              <a:gd name="connsiteX19" fmla="*/ 1709778 w 1904596"/>
              <a:gd name="connsiteY19" fmla="*/ 1940426 h 1940426"/>
              <a:gd name="connsiteX20" fmla="*/ 1661073 w 1904596"/>
              <a:gd name="connsiteY20" fmla="*/ 1940426 h 1940426"/>
              <a:gd name="connsiteX21" fmla="*/ 951439 w 1904596"/>
              <a:gd name="connsiteY21" fmla="*/ 494459 h 1940426"/>
              <a:gd name="connsiteX22" fmla="*/ 241806 w 1904596"/>
              <a:gd name="connsiteY22" fmla="*/ 1940426 h 1940426"/>
              <a:gd name="connsiteX23" fmla="*/ 193445 w 1904596"/>
              <a:gd name="connsiteY23" fmla="*/ 1940426 h 1940426"/>
              <a:gd name="connsiteX24" fmla="*/ 951955 w 1904596"/>
              <a:gd name="connsiteY24" fmla="*/ 197784 h 1940426"/>
              <a:gd name="connsiteX25" fmla="*/ 1807187 w 1904596"/>
              <a:gd name="connsiteY25" fmla="*/ 1940426 h 1940426"/>
              <a:gd name="connsiteX26" fmla="*/ 1758483 w 1904596"/>
              <a:gd name="connsiteY26" fmla="*/ 1940426 h 1940426"/>
              <a:gd name="connsiteX27" fmla="*/ 951783 w 1904596"/>
              <a:gd name="connsiteY27" fmla="*/ 296675 h 1940426"/>
              <a:gd name="connsiteX28" fmla="*/ 145084 w 1904596"/>
              <a:gd name="connsiteY28" fmla="*/ 1940426 h 1940426"/>
              <a:gd name="connsiteX29" fmla="*/ 96723 w 1904596"/>
              <a:gd name="connsiteY29" fmla="*/ 1940426 h 1940426"/>
              <a:gd name="connsiteX30" fmla="*/ 952298 w 1904596"/>
              <a:gd name="connsiteY30" fmla="*/ 0 h 1940426"/>
              <a:gd name="connsiteX31" fmla="*/ 1904596 w 1904596"/>
              <a:gd name="connsiteY31" fmla="*/ 1940426 h 1940426"/>
              <a:gd name="connsiteX32" fmla="*/ 1855891 w 1904596"/>
              <a:gd name="connsiteY32" fmla="*/ 1940426 h 1940426"/>
              <a:gd name="connsiteX33" fmla="*/ 952126 w 1904596"/>
              <a:gd name="connsiteY33" fmla="*/ 98892 h 1940426"/>
              <a:gd name="connsiteX34" fmla="*/ 48361 w 1904596"/>
              <a:gd name="connsiteY34" fmla="*/ 1940426 h 1940426"/>
              <a:gd name="connsiteX35" fmla="*/ 0 w 1904596"/>
              <a:gd name="connsiteY35" fmla="*/ 1940426 h 1940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904596" h="1940426">
                <a:moveTo>
                  <a:pt x="950582" y="988918"/>
                </a:moveTo>
                <a:lnTo>
                  <a:pt x="1417551" y="1940426"/>
                </a:lnTo>
                <a:lnTo>
                  <a:pt x="1368846" y="1940426"/>
                </a:lnTo>
                <a:lnTo>
                  <a:pt x="950410" y="1087810"/>
                </a:lnTo>
                <a:lnTo>
                  <a:pt x="531974" y="1940426"/>
                </a:lnTo>
                <a:lnTo>
                  <a:pt x="483613" y="1940426"/>
                </a:lnTo>
                <a:close/>
                <a:moveTo>
                  <a:pt x="950924" y="791134"/>
                </a:moveTo>
                <a:lnTo>
                  <a:pt x="1514959" y="1940426"/>
                </a:lnTo>
                <a:lnTo>
                  <a:pt x="1466255" y="1940426"/>
                </a:lnTo>
                <a:lnTo>
                  <a:pt x="950753" y="890026"/>
                </a:lnTo>
                <a:lnTo>
                  <a:pt x="435251" y="1940426"/>
                </a:lnTo>
                <a:lnTo>
                  <a:pt x="386890" y="1940426"/>
                </a:lnTo>
                <a:close/>
                <a:moveTo>
                  <a:pt x="951268" y="593351"/>
                </a:moveTo>
                <a:lnTo>
                  <a:pt x="1612369" y="1940426"/>
                </a:lnTo>
                <a:lnTo>
                  <a:pt x="1563664" y="1940426"/>
                </a:lnTo>
                <a:lnTo>
                  <a:pt x="951096" y="692243"/>
                </a:lnTo>
                <a:lnTo>
                  <a:pt x="338529" y="1940426"/>
                </a:lnTo>
                <a:lnTo>
                  <a:pt x="290168" y="1940426"/>
                </a:lnTo>
                <a:close/>
                <a:moveTo>
                  <a:pt x="951611" y="395567"/>
                </a:moveTo>
                <a:lnTo>
                  <a:pt x="1709778" y="1940426"/>
                </a:lnTo>
                <a:lnTo>
                  <a:pt x="1661073" y="1940426"/>
                </a:lnTo>
                <a:lnTo>
                  <a:pt x="951439" y="494459"/>
                </a:lnTo>
                <a:lnTo>
                  <a:pt x="241806" y="1940426"/>
                </a:lnTo>
                <a:lnTo>
                  <a:pt x="193445" y="1940426"/>
                </a:lnTo>
                <a:close/>
                <a:moveTo>
                  <a:pt x="951955" y="197784"/>
                </a:moveTo>
                <a:lnTo>
                  <a:pt x="1807187" y="1940426"/>
                </a:lnTo>
                <a:lnTo>
                  <a:pt x="1758483" y="1940426"/>
                </a:lnTo>
                <a:lnTo>
                  <a:pt x="951783" y="296675"/>
                </a:lnTo>
                <a:lnTo>
                  <a:pt x="145084" y="1940426"/>
                </a:lnTo>
                <a:lnTo>
                  <a:pt x="96723" y="1940426"/>
                </a:lnTo>
                <a:close/>
                <a:moveTo>
                  <a:pt x="952298" y="0"/>
                </a:moveTo>
                <a:lnTo>
                  <a:pt x="1904596" y="1940426"/>
                </a:lnTo>
                <a:lnTo>
                  <a:pt x="1855891" y="1940426"/>
                </a:lnTo>
                <a:lnTo>
                  <a:pt x="952126" y="98892"/>
                </a:lnTo>
                <a:lnTo>
                  <a:pt x="48361" y="1940426"/>
                </a:lnTo>
                <a:lnTo>
                  <a:pt x="0" y="1940426"/>
                </a:lnTo>
                <a:close/>
              </a:path>
            </a:pathLst>
          </a:custGeom>
          <a:noFill/>
          <a:ln w="3175">
            <a:solidFill>
              <a:srgbClr val="D5B8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cs typeface="+mn-ea"/>
                <a:sym typeface="+mn-lt"/>
              </a:rPr>
              <a:t>   </a:t>
            </a:r>
          </a:p>
        </p:txBody>
      </p:sp>
      <p:sp>
        <p:nvSpPr>
          <p:cNvPr id="2" name="任意多边形: 形状 42"/>
          <p:cNvSpPr/>
          <p:nvPr/>
        </p:nvSpPr>
        <p:spPr>
          <a:xfrm rot="5400000" flipV="1">
            <a:off x="11362055" y="6099810"/>
            <a:ext cx="1137920" cy="521335"/>
          </a:xfrm>
          <a:custGeom>
            <a:avLst/>
            <a:gdLst>
              <a:gd name="connsiteX0" fmla="*/ 950582 w 1904596"/>
              <a:gd name="connsiteY0" fmla="*/ 988918 h 1940426"/>
              <a:gd name="connsiteX1" fmla="*/ 1417551 w 1904596"/>
              <a:gd name="connsiteY1" fmla="*/ 1940426 h 1940426"/>
              <a:gd name="connsiteX2" fmla="*/ 1368846 w 1904596"/>
              <a:gd name="connsiteY2" fmla="*/ 1940426 h 1940426"/>
              <a:gd name="connsiteX3" fmla="*/ 950410 w 1904596"/>
              <a:gd name="connsiteY3" fmla="*/ 1087810 h 1940426"/>
              <a:gd name="connsiteX4" fmla="*/ 531974 w 1904596"/>
              <a:gd name="connsiteY4" fmla="*/ 1940426 h 1940426"/>
              <a:gd name="connsiteX5" fmla="*/ 483613 w 1904596"/>
              <a:gd name="connsiteY5" fmla="*/ 1940426 h 1940426"/>
              <a:gd name="connsiteX6" fmla="*/ 950924 w 1904596"/>
              <a:gd name="connsiteY6" fmla="*/ 791134 h 1940426"/>
              <a:gd name="connsiteX7" fmla="*/ 1514959 w 1904596"/>
              <a:gd name="connsiteY7" fmla="*/ 1940426 h 1940426"/>
              <a:gd name="connsiteX8" fmla="*/ 1466255 w 1904596"/>
              <a:gd name="connsiteY8" fmla="*/ 1940426 h 1940426"/>
              <a:gd name="connsiteX9" fmla="*/ 950753 w 1904596"/>
              <a:gd name="connsiteY9" fmla="*/ 890026 h 1940426"/>
              <a:gd name="connsiteX10" fmla="*/ 435251 w 1904596"/>
              <a:gd name="connsiteY10" fmla="*/ 1940426 h 1940426"/>
              <a:gd name="connsiteX11" fmla="*/ 386890 w 1904596"/>
              <a:gd name="connsiteY11" fmla="*/ 1940426 h 1940426"/>
              <a:gd name="connsiteX12" fmla="*/ 951268 w 1904596"/>
              <a:gd name="connsiteY12" fmla="*/ 593351 h 1940426"/>
              <a:gd name="connsiteX13" fmla="*/ 1612369 w 1904596"/>
              <a:gd name="connsiteY13" fmla="*/ 1940426 h 1940426"/>
              <a:gd name="connsiteX14" fmla="*/ 1563664 w 1904596"/>
              <a:gd name="connsiteY14" fmla="*/ 1940426 h 1940426"/>
              <a:gd name="connsiteX15" fmla="*/ 951096 w 1904596"/>
              <a:gd name="connsiteY15" fmla="*/ 692243 h 1940426"/>
              <a:gd name="connsiteX16" fmla="*/ 338529 w 1904596"/>
              <a:gd name="connsiteY16" fmla="*/ 1940426 h 1940426"/>
              <a:gd name="connsiteX17" fmla="*/ 290168 w 1904596"/>
              <a:gd name="connsiteY17" fmla="*/ 1940426 h 1940426"/>
              <a:gd name="connsiteX18" fmla="*/ 951611 w 1904596"/>
              <a:gd name="connsiteY18" fmla="*/ 395567 h 1940426"/>
              <a:gd name="connsiteX19" fmla="*/ 1709778 w 1904596"/>
              <a:gd name="connsiteY19" fmla="*/ 1940426 h 1940426"/>
              <a:gd name="connsiteX20" fmla="*/ 1661073 w 1904596"/>
              <a:gd name="connsiteY20" fmla="*/ 1940426 h 1940426"/>
              <a:gd name="connsiteX21" fmla="*/ 951439 w 1904596"/>
              <a:gd name="connsiteY21" fmla="*/ 494459 h 1940426"/>
              <a:gd name="connsiteX22" fmla="*/ 241806 w 1904596"/>
              <a:gd name="connsiteY22" fmla="*/ 1940426 h 1940426"/>
              <a:gd name="connsiteX23" fmla="*/ 193445 w 1904596"/>
              <a:gd name="connsiteY23" fmla="*/ 1940426 h 1940426"/>
              <a:gd name="connsiteX24" fmla="*/ 951955 w 1904596"/>
              <a:gd name="connsiteY24" fmla="*/ 197784 h 1940426"/>
              <a:gd name="connsiteX25" fmla="*/ 1807187 w 1904596"/>
              <a:gd name="connsiteY25" fmla="*/ 1940426 h 1940426"/>
              <a:gd name="connsiteX26" fmla="*/ 1758483 w 1904596"/>
              <a:gd name="connsiteY26" fmla="*/ 1940426 h 1940426"/>
              <a:gd name="connsiteX27" fmla="*/ 951783 w 1904596"/>
              <a:gd name="connsiteY27" fmla="*/ 296675 h 1940426"/>
              <a:gd name="connsiteX28" fmla="*/ 145084 w 1904596"/>
              <a:gd name="connsiteY28" fmla="*/ 1940426 h 1940426"/>
              <a:gd name="connsiteX29" fmla="*/ 96723 w 1904596"/>
              <a:gd name="connsiteY29" fmla="*/ 1940426 h 1940426"/>
              <a:gd name="connsiteX30" fmla="*/ 952298 w 1904596"/>
              <a:gd name="connsiteY30" fmla="*/ 0 h 1940426"/>
              <a:gd name="connsiteX31" fmla="*/ 1904596 w 1904596"/>
              <a:gd name="connsiteY31" fmla="*/ 1940426 h 1940426"/>
              <a:gd name="connsiteX32" fmla="*/ 1855891 w 1904596"/>
              <a:gd name="connsiteY32" fmla="*/ 1940426 h 1940426"/>
              <a:gd name="connsiteX33" fmla="*/ 952126 w 1904596"/>
              <a:gd name="connsiteY33" fmla="*/ 98892 h 1940426"/>
              <a:gd name="connsiteX34" fmla="*/ 48361 w 1904596"/>
              <a:gd name="connsiteY34" fmla="*/ 1940426 h 1940426"/>
              <a:gd name="connsiteX35" fmla="*/ 0 w 1904596"/>
              <a:gd name="connsiteY35" fmla="*/ 1940426 h 1940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904596" h="1940426">
                <a:moveTo>
                  <a:pt x="950582" y="988918"/>
                </a:moveTo>
                <a:lnTo>
                  <a:pt x="1417551" y="1940426"/>
                </a:lnTo>
                <a:lnTo>
                  <a:pt x="1368846" y="1940426"/>
                </a:lnTo>
                <a:lnTo>
                  <a:pt x="950410" y="1087810"/>
                </a:lnTo>
                <a:lnTo>
                  <a:pt x="531974" y="1940426"/>
                </a:lnTo>
                <a:lnTo>
                  <a:pt x="483613" y="1940426"/>
                </a:lnTo>
                <a:close/>
                <a:moveTo>
                  <a:pt x="950924" y="791134"/>
                </a:moveTo>
                <a:lnTo>
                  <a:pt x="1514959" y="1940426"/>
                </a:lnTo>
                <a:lnTo>
                  <a:pt x="1466255" y="1940426"/>
                </a:lnTo>
                <a:lnTo>
                  <a:pt x="950753" y="890026"/>
                </a:lnTo>
                <a:lnTo>
                  <a:pt x="435251" y="1940426"/>
                </a:lnTo>
                <a:lnTo>
                  <a:pt x="386890" y="1940426"/>
                </a:lnTo>
                <a:close/>
                <a:moveTo>
                  <a:pt x="951268" y="593351"/>
                </a:moveTo>
                <a:lnTo>
                  <a:pt x="1612369" y="1940426"/>
                </a:lnTo>
                <a:lnTo>
                  <a:pt x="1563664" y="1940426"/>
                </a:lnTo>
                <a:lnTo>
                  <a:pt x="951096" y="692243"/>
                </a:lnTo>
                <a:lnTo>
                  <a:pt x="338529" y="1940426"/>
                </a:lnTo>
                <a:lnTo>
                  <a:pt x="290168" y="1940426"/>
                </a:lnTo>
                <a:close/>
                <a:moveTo>
                  <a:pt x="951611" y="395567"/>
                </a:moveTo>
                <a:lnTo>
                  <a:pt x="1709778" y="1940426"/>
                </a:lnTo>
                <a:lnTo>
                  <a:pt x="1661073" y="1940426"/>
                </a:lnTo>
                <a:lnTo>
                  <a:pt x="951439" y="494459"/>
                </a:lnTo>
                <a:lnTo>
                  <a:pt x="241806" y="1940426"/>
                </a:lnTo>
                <a:lnTo>
                  <a:pt x="193445" y="1940426"/>
                </a:lnTo>
                <a:close/>
                <a:moveTo>
                  <a:pt x="951955" y="197784"/>
                </a:moveTo>
                <a:lnTo>
                  <a:pt x="1807187" y="1940426"/>
                </a:lnTo>
                <a:lnTo>
                  <a:pt x="1758483" y="1940426"/>
                </a:lnTo>
                <a:lnTo>
                  <a:pt x="951783" y="296675"/>
                </a:lnTo>
                <a:lnTo>
                  <a:pt x="145084" y="1940426"/>
                </a:lnTo>
                <a:lnTo>
                  <a:pt x="96723" y="1940426"/>
                </a:lnTo>
                <a:close/>
                <a:moveTo>
                  <a:pt x="952298" y="0"/>
                </a:moveTo>
                <a:lnTo>
                  <a:pt x="1904596" y="1940426"/>
                </a:lnTo>
                <a:lnTo>
                  <a:pt x="1855891" y="1940426"/>
                </a:lnTo>
                <a:lnTo>
                  <a:pt x="952126" y="98892"/>
                </a:lnTo>
                <a:lnTo>
                  <a:pt x="48361" y="1940426"/>
                </a:lnTo>
                <a:lnTo>
                  <a:pt x="0" y="1940426"/>
                </a:lnTo>
                <a:close/>
              </a:path>
            </a:pathLst>
          </a:custGeom>
          <a:noFill/>
          <a:ln w="3175">
            <a:solidFill>
              <a:srgbClr val="D5B8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cs typeface="+mn-ea"/>
                <a:sym typeface="+mn-lt"/>
              </a:rPr>
              <a:t>   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3746500" y="253365"/>
            <a:ext cx="469963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3600" b="1" i="1">
                <a:gradFill>
                  <a:gsLst>
                    <a:gs pos="100000">
                      <a:srgbClr val="EEC988"/>
                    </a:gs>
                    <a:gs pos="0">
                      <a:srgbClr val="CB954D"/>
                    </a:gs>
                  </a:gsLst>
                  <a:lin scaled="1"/>
                </a:gradFill>
                <a:sym typeface="+mn-lt"/>
              </a:rPr>
              <a:t> </a:t>
            </a:r>
            <a:r>
              <a:rPr lang="en-US" altLang="zh-CN" sz="3600" b="1">
                <a:gradFill>
                  <a:gsLst>
                    <a:gs pos="100000">
                      <a:srgbClr val="EEC988"/>
                    </a:gs>
                    <a:gs pos="0">
                      <a:srgbClr val="CB954D"/>
                    </a:gs>
                  </a:gsLst>
                  <a:lin scaled="1"/>
                </a:gradFill>
                <a:sym typeface="+mn-lt"/>
              </a:rPr>
              <a:t>Our</a:t>
            </a:r>
            <a:r>
              <a:rPr lang="en-US" altLang="zh-CN" spc="300" dirty="0">
                <a:gradFill>
                  <a:gsLst>
                    <a:gs pos="0">
                      <a:srgbClr val="EAD9C5"/>
                    </a:gs>
                    <a:gs pos="100000">
                      <a:schemeClr val="bg1"/>
                    </a:gs>
                  </a:gsLst>
                  <a:lin ang="16200000" scaled="0"/>
                </a:gradFill>
                <a:cs typeface="+mn-ea"/>
                <a:sym typeface="+mn-lt"/>
              </a:rPr>
              <a:t> </a:t>
            </a:r>
            <a:r>
              <a:rPr lang="en-US" altLang="zh-CN" sz="3600" b="1">
                <a:gradFill>
                  <a:gsLst>
                    <a:gs pos="100000">
                      <a:srgbClr val="EEC988"/>
                    </a:gs>
                    <a:gs pos="0">
                      <a:srgbClr val="CB954D"/>
                    </a:gs>
                  </a:gsLst>
                  <a:lin scaled="1"/>
                </a:gradFill>
                <a:sym typeface="+mn-lt"/>
              </a:rPr>
              <a:t>Solution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531037" y="2795470"/>
            <a:ext cx="1361280" cy="1529715"/>
            <a:chOff x="1755" y="2841"/>
            <a:chExt cx="3156" cy="3654"/>
          </a:xfrm>
        </p:grpSpPr>
        <p:sp>
          <p:nvSpPr>
            <p:cNvPr id="3" name="ï$1ídê"/>
            <p:cNvSpPr/>
            <p:nvPr/>
          </p:nvSpPr>
          <p:spPr>
            <a:xfrm>
              <a:off x="2096" y="3167"/>
              <a:ext cx="2496" cy="2496"/>
            </a:xfrm>
            <a:prstGeom prst="donut">
              <a:avLst>
                <a:gd name="adj" fmla="val 10146"/>
              </a:avLst>
            </a:prstGeom>
            <a:solidFill>
              <a:srgbClr val="D8B288"/>
            </a:solidFill>
            <a:effectLst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solidFill>
                  <a:srgbClr val="EAD9C5"/>
                </a:solidFill>
                <a:cs typeface="+mn-ea"/>
                <a:sym typeface="+mn-lt"/>
              </a:endParaRPr>
            </a:p>
          </p:txBody>
        </p:sp>
        <p:sp>
          <p:nvSpPr>
            <p:cNvPr id="4" name="î$ļídé"/>
            <p:cNvSpPr/>
            <p:nvPr/>
          </p:nvSpPr>
          <p:spPr>
            <a:xfrm>
              <a:off x="1755" y="2841"/>
              <a:ext cx="3156" cy="3156"/>
            </a:xfrm>
            <a:prstGeom prst="ellipse">
              <a:avLst/>
            </a:prstGeom>
            <a:noFill/>
            <a:ln w="76200">
              <a:solidFill>
                <a:srgbClr val="7F7F7F"/>
              </a:solidFill>
              <a:prstDash val="lgDash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solidFill>
                  <a:srgbClr val="EAD9C5"/>
                </a:solidFill>
                <a:cs typeface="+mn-ea"/>
                <a:sym typeface="+mn-lt"/>
              </a:endParaRPr>
            </a:p>
          </p:txBody>
        </p:sp>
        <p:sp>
          <p:nvSpPr>
            <p:cNvPr id="5" name="ïṩ1ïḓê"/>
            <p:cNvSpPr txBox="1"/>
            <p:nvPr/>
          </p:nvSpPr>
          <p:spPr>
            <a:xfrm>
              <a:off x="2356" y="3589"/>
              <a:ext cx="1858" cy="2906"/>
            </a:xfrm>
            <a:prstGeom prst="rect">
              <a:avLst/>
            </a:prstGeom>
            <a:noFill/>
          </p:spPr>
          <p:txBody>
            <a:bodyPr wrap="none">
              <a:normAutofit fontScale="95000"/>
            </a:bodyPr>
            <a:lstStyle/>
            <a:p>
              <a:pPr algn="ctr"/>
              <a:r>
                <a:rPr lang="en-US" sz="5400" b="1" dirty="0">
                  <a:solidFill>
                    <a:srgbClr val="EAD9C5"/>
                  </a:solidFill>
                  <a:cs typeface="+mn-ea"/>
                  <a:sym typeface="+mn-lt"/>
                </a:rPr>
                <a:t>B</a:t>
              </a:r>
              <a:r>
                <a:rPr lang="en-US" sz="1600" b="1" dirty="0">
                  <a:solidFill>
                    <a:srgbClr val="EAD9C5"/>
                  </a:solidFill>
                  <a:cs typeface="+mn-ea"/>
                  <a:sym typeface="+mn-lt"/>
                </a:rPr>
                <a:t>locks</a:t>
              </a: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4980963" y="1564223"/>
            <a:ext cx="1613535" cy="1529715"/>
            <a:chOff x="5964" y="2841"/>
            <a:chExt cx="3156" cy="3156"/>
          </a:xfrm>
        </p:grpSpPr>
        <p:sp>
          <p:nvSpPr>
            <p:cNvPr id="7" name="ïşḻide"/>
            <p:cNvSpPr/>
            <p:nvPr/>
          </p:nvSpPr>
          <p:spPr>
            <a:xfrm>
              <a:off x="6305" y="3167"/>
              <a:ext cx="2496" cy="2496"/>
            </a:xfrm>
            <a:prstGeom prst="donut">
              <a:avLst>
                <a:gd name="adj" fmla="val 10146"/>
              </a:avLst>
            </a:prstGeom>
            <a:solidFill>
              <a:srgbClr val="D8B288"/>
            </a:solidFill>
            <a:effectLst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solidFill>
                  <a:srgbClr val="EAD9C5"/>
                </a:solidFill>
                <a:cs typeface="+mn-ea"/>
                <a:sym typeface="+mn-lt"/>
              </a:endParaRPr>
            </a:p>
          </p:txBody>
        </p:sp>
        <p:sp>
          <p:nvSpPr>
            <p:cNvPr id="8" name="ïśḻîďe"/>
            <p:cNvSpPr/>
            <p:nvPr/>
          </p:nvSpPr>
          <p:spPr>
            <a:xfrm>
              <a:off x="5964" y="2841"/>
              <a:ext cx="3156" cy="3156"/>
            </a:xfrm>
            <a:prstGeom prst="ellipse">
              <a:avLst/>
            </a:prstGeom>
            <a:noFill/>
            <a:ln w="76200">
              <a:solidFill>
                <a:srgbClr val="7F7F7F"/>
              </a:solidFill>
              <a:prstDash val="lgDash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solidFill>
                  <a:srgbClr val="EAD9C5"/>
                </a:solidFill>
                <a:cs typeface="+mn-ea"/>
                <a:sym typeface="+mn-lt"/>
              </a:endParaRPr>
            </a:p>
          </p:txBody>
        </p:sp>
        <p:sp>
          <p:nvSpPr>
            <p:cNvPr id="15" name="îṡliḑé"/>
            <p:cNvSpPr txBox="1"/>
            <p:nvPr/>
          </p:nvSpPr>
          <p:spPr>
            <a:xfrm>
              <a:off x="6714" y="3588"/>
              <a:ext cx="1658" cy="1883"/>
            </a:xfrm>
            <a:prstGeom prst="rect">
              <a:avLst/>
            </a:prstGeom>
            <a:noFill/>
          </p:spPr>
          <p:txBody>
            <a:bodyPr wrap="none"/>
            <a:lstStyle/>
            <a:p>
              <a:pPr algn="ctr"/>
              <a:r>
                <a:rPr lang="en-US" sz="5400" b="1">
                  <a:solidFill>
                    <a:srgbClr val="EAD9C5"/>
                  </a:solidFill>
                  <a:cs typeface="+mn-ea"/>
                  <a:sym typeface="+mn-lt"/>
                </a:rPr>
                <a:t>D</a:t>
              </a:r>
              <a:r>
                <a:rPr lang="en-US" sz="1600" b="1">
                  <a:solidFill>
                    <a:srgbClr val="EAD9C5"/>
                  </a:solidFill>
                  <a:cs typeface="+mn-ea"/>
                  <a:sym typeface="+mn-lt"/>
                </a:rPr>
                <a:t>ata</a:t>
              </a: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5080982" y="4182745"/>
            <a:ext cx="1533525" cy="1530350"/>
            <a:chOff x="10174" y="2841"/>
            <a:chExt cx="3156" cy="3156"/>
          </a:xfrm>
        </p:grpSpPr>
        <p:sp>
          <p:nvSpPr>
            <p:cNvPr id="9" name="ïṡḻiḍê"/>
            <p:cNvSpPr/>
            <p:nvPr/>
          </p:nvSpPr>
          <p:spPr>
            <a:xfrm>
              <a:off x="10504" y="3171"/>
              <a:ext cx="2496" cy="2496"/>
            </a:xfrm>
            <a:prstGeom prst="donut">
              <a:avLst>
                <a:gd name="adj" fmla="val 10146"/>
              </a:avLst>
            </a:prstGeom>
            <a:solidFill>
              <a:srgbClr val="D8B288"/>
            </a:solidFill>
            <a:effectLst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solidFill>
                  <a:srgbClr val="EAD9C5"/>
                </a:solidFill>
                <a:cs typeface="+mn-ea"/>
                <a:sym typeface="+mn-lt"/>
              </a:endParaRPr>
            </a:p>
          </p:txBody>
        </p:sp>
        <p:sp>
          <p:nvSpPr>
            <p:cNvPr id="10" name="ïṣḻíḋé"/>
            <p:cNvSpPr/>
            <p:nvPr/>
          </p:nvSpPr>
          <p:spPr>
            <a:xfrm>
              <a:off x="10174" y="2841"/>
              <a:ext cx="3156" cy="3156"/>
            </a:xfrm>
            <a:prstGeom prst="ellipse">
              <a:avLst/>
            </a:prstGeom>
            <a:noFill/>
            <a:ln w="76200">
              <a:solidFill>
                <a:srgbClr val="7F7F7F"/>
              </a:solidFill>
              <a:prstDash val="lgDash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solidFill>
                  <a:srgbClr val="EAD9C5"/>
                </a:solidFill>
                <a:cs typeface="+mn-ea"/>
                <a:sym typeface="+mn-lt"/>
              </a:endParaRPr>
            </a:p>
          </p:txBody>
        </p:sp>
        <p:sp>
          <p:nvSpPr>
            <p:cNvPr id="16" name="ïṡḻîḑé"/>
            <p:cNvSpPr txBox="1"/>
            <p:nvPr/>
          </p:nvSpPr>
          <p:spPr>
            <a:xfrm>
              <a:off x="11055" y="3588"/>
              <a:ext cx="1416" cy="1883"/>
            </a:xfrm>
            <a:prstGeom prst="rect">
              <a:avLst/>
            </a:prstGeom>
            <a:noFill/>
          </p:spPr>
          <p:txBody>
            <a:bodyPr wrap="none">
              <a:normAutofit/>
            </a:bodyPr>
            <a:lstStyle/>
            <a:p>
              <a:pPr algn="ctr"/>
              <a:r>
                <a:rPr lang="en-US" sz="4800" b="1">
                  <a:solidFill>
                    <a:srgbClr val="EAD9C5"/>
                  </a:solidFill>
                  <a:cs typeface="+mn-ea"/>
                  <a:sym typeface="+mn-lt"/>
                </a:rPr>
                <a:t>M</a:t>
              </a:r>
              <a:r>
                <a:rPr lang="en-US" b="1">
                  <a:solidFill>
                    <a:srgbClr val="EAD9C5"/>
                  </a:solidFill>
                  <a:cs typeface="+mn-ea"/>
                  <a:sym typeface="+mn-lt"/>
                </a:rPr>
                <a:t>onitor</a:t>
              </a: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10363480" y="2608264"/>
            <a:ext cx="1505965" cy="1439382"/>
            <a:chOff x="14383" y="2841"/>
            <a:chExt cx="3156" cy="3156"/>
          </a:xfrm>
        </p:grpSpPr>
        <p:sp>
          <p:nvSpPr>
            <p:cNvPr id="11" name="ï$1iḍê"/>
            <p:cNvSpPr/>
            <p:nvPr/>
          </p:nvSpPr>
          <p:spPr>
            <a:xfrm>
              <a:off x="14725" y="3172"/>
              <a:ext cx="2496" cy="2496"/>
            </a:xfrm>
            <a:prstGeom prst="donut">
              <a:avLst>
                <a:gd name="adj" fmla="val 10146"/>
              </a:avLst>
            </a:prstGeom>
            <a:solidFill>
              <a:srgbClr val="D8B288"/>
            </a:solidFill>
            <a:effectLst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solidFill>
                  <a:srgbClr val="EAD9C5"/>
                </a:solidFill>
                <a:cs typeface="+mn-ea"/>
                <a:sym typeface="+mn-lt"/>
              </a:endParaRPr>
            </a:p>
          </p:txBody>
        </p:sp>
        <p:sp>
          <p:nvSpPr>
            <p:cNvPr id="12" name="íŝļíḋe"/>
            <p:cNvSpPr/>
            <p:nvPr/>
          </p:nvSpPr>
          <p:spPr>
            <a:xfrm>
              <a:off x="14383" y="2841"/>
              <a:ext cx="3156" cy="3156"/>
            </a:xfrm>
            <a:prstGeom prst="ellipse">
              <a:avLst/>
            </a:prstGeom>
            <a:noFill/>
            <a:ln w="76200">
              <a:solidFill>
                <a:srgbClr val="7F7F7F"/>
              </a:solidFill>
              <a:prstDash val="lgDash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solidFill>
                  <a:srgbClr val="EAD9C5"/>
                </a:solidFill>
                <a:cs typeface="+mn-ea"/>
                <a:sym typeface="+mn-lt"/>
              </a:endParaRPr>
            </a:p>
          </p:txBody>
        </p:sp>
        <p:sp>
          <p:nvSpPr>
            <p:cNvPr id="17" name="îṩḷíḋê"/>
            <p:cNvSpPr txBox="1"/>
            <p:nvPr/>
          </p:nvSpPr>
          <p:spPr>
            <a:xfrm>
              <a:off x="15327" y="3629"/>
              <a:ext cx="1581" cy="2080"/>
            </a:xfrm>
            <a:prstGeom prst="rect">
              <a:avLst/>
            </a:prstGeom>
            <a:noFill/>
          </p:spPr>
          <p:txBody>
            <a:bodyPr wrap="none">
              <a:normAutofit lnSpcReduction="10000"/>
            </a:bodyPr>
            <a:lstStyle/>
            <a:p>
              <a:pPr algn="ctr"/>
              <a:r>
                <a:rPr lang="en-US" sz="6000" b="1" dirty="0">
                  <a:solidFill>
                    <a:srgbClr val="EAD9C5"/>
                  </a:solidFill>
                  <a:cs typeface="+mn-ea"/>
                  <a:sym typeface="+mn-lt"/>
                </a:rPr>
                <a:t>C</a:t>
              </a:r>
              <a:r>
                <a:rPr lang="en-US" sz="2200" b="1" dirty="0">
                  <a:solidFill>
                    <a:srgbClr val="EAD9C5"/>
                  </a:solidFill>
                  <a:cs typeface="+mn-ea"/>
                  <a:sym typeface="+mn-lt"/>
                </a:rPr>
                <a:t>hains</a:t>
              </a:r>
            </a:p>
          </p:txBody>
        </p:sp>
      </p:grpSp>
      <p:sp>
        <p:nvSpPr>
          <p:cNvPr id="32" name="2"/>
          <p:cNvSpPr txBox="1">
            <a:spLocks noChangeArrowheads="1"/>
          </p:cNvSpPr>
          <p:nvPr/>
        </p:nvSpPr>
        <p:spPr bwMode="auto">
          <a:xfrm>
            <a:off x="209658" y="4249737"/>
            <a:ext cx="2299332" cy="8845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9pPr>
          </a:lstStyle>
          <a:p>
            <a:pPr lvl="0" algn="ctr">
              <a:lnSpc>
                <a:spcPct val="120000"/>
              </a:lnSpc>
            </a:pPr>
            <a:r>
              <a:rPr lang="en-US" altLang="zh-CN" sz="1600" b="1" dirty="0" err="1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Multible</a:t>
            </a:r>
            <a:r>
              <a:rPr lang="en-US" altLang="zh-CN" sz="1600" b="1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 blocks contain various entertainment areas. </a:t>
            </a:r>
          </a:p>
        </p:txBody>
      </p:sp>
      <p:sp>
        <p:nvSpPr>
          <p:cNvPr id="35" name="1"/>
          <p:cNvSpPr txBox="1">
            <a:spLocks noChangeArrowheads="1"/>
          </p:cNvSpPr>
          <p:nvPr/>
        </p:nvSpPr>
        <p:spPr bwMode="auto">
          <a:xfrm>
            <a:off x="2475693" y="1934080"/>
            <a:ext cx="2299332" cy="861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algn="ctr" defTabSz="1216025">
              <a:lnSpc>
                <a:spcPct val="150000"/>
              </a:lnSpc>
              <a:spcBef>
                <a:spcPct val="20000"/>
              </a:spcBef>
              <a:defRPr sz="120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  <a:lvl2pPr marL="742950" indent="-285750" defTabSz="1216025">
              <a:defRPr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 defTabSz="1216025">
              <a:defRPr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 defTabSz="1216025">
              <a:defRPr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 defTabSz="1216025">
              <a:defRPr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Arial" panose="020B0604020202020204" pitchFamily="34" charset="0"/>
                <a:ea typeface="微软雅黑" panose="020B050302020402020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Arial" panose="020B0604020202020204" pitchFamily="34" charset="0"/>
                <a:ea typeface="微软雅黑" panose="020B050302020402020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Arial" panose="020B0604020202020204" pitchFamily="34" charset="0"/>
                <a:ea typeface="微软雅黑" panose="020B050302020402020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Arial" panose="020B0604020202020204" pitchFamily="34" charset="0"/>
                <a:ea typeface="微软雅黑" panose="020B0503020204020204" charset="-122"/>
              </a:defRPr>
            </a:lvl9pPr>
          </a:lstStyle>
          <a:p>
            <a:pPr lvl="0" algn="ctr">
              <a:lnSpc>
                <a:spcPct val="120000"/>
              </a:lnSpc>
            </a:pPr>
            <a:r>
              <a:rPr lang="en-US" altLang="zh-CN" sz="1600" b="1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Use big data to match two ends according to requests ang skills.</a:t>
            </a:r>
          </a:p>
        </p:txBody>
      </p:sp>
      <p:sp>
        <p:nvSpPr>
          <p:cNvPr id="38" name="1"/>
          <p:cNvSpPr txBox="1">
            <a:spLocks noChangeArrowheads="1"/>
          </p:cNvSpPr>
          <p:nvPr/>
        </p:nvSpPr>
        <p:spPr bwMode="auto">
          <a:xfrm>
            <a:off x="6712474" y="4559612"/>
            <a:ext cx="2299332" cy="8845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algn="ctr" defTabSz="1216025">
              <a:lnSpc>
                <a:spcPct val="150000"/>
              </a:lnSpc>
              <a:spcBef>
                <a:spcPct val="20000"/>
              </a:spcBef>
              <a:defRPr sz="120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  <a:lvl2pPr marL="742950" indent="-285750" defTabSz="1216025">
              <a:defRPr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 defTabSz="1216025">
              <a:defRPr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 defTabSz="1216025">
              <a:defRPr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 defTabSz="1216025">
              <a:defRPr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Arial" panose="020B0604020202020204" pitchFamily="34" charset="0"/>
                <a:ea typeface="微软雅黑" panose="020B050302020402020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Arial" panose="020B0604020202020204" pitchFamily="34" charset="0"/>
                <a:ea typeface="微软雅黑" panose="020B050302020402020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Arial" panose="020B0604020202020204" pitchFamily="34" charset="0"/>
                <a:ea typeface="微软雅黑" panose="020B050302020402020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Arial" panose="020B0604020202020204" pitchFamily="34" charset="0"/>
                <a:ea typeface="微软雅黑" panose="020B0503020204020204" charset="-122"/>
              </a:defRPr>
            </a:lvl9pPr>
          </a:lstStyle>
          <a:p>
            <a:pPr lvl="0" algn="ctr">
              <a:lnSpc>
                <a:spcPct val="120000"/>
              </a:lnSpc>
            </a:pPr>
            <a:r>
              <a:rPr lang="en-US" altLang="zh-CN" sz="1600" b="1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Confirm the progress and satisfaction during the process.</a:t>
            </a:r>
          </a:p>
        </p:txBody>
      </p:sp>
      <p:sp>
        <p:nvSpPr>
          <p:cNvPr id="41" name="2"/>
          <p:cNvSpPr txBox="1">
            <a:spLocks noChangeArrowheads="1"/>
          </p:cNvSpPr>
          <p:nvPr/>
        </p:nvSpPr>
        <p:spPr bwMode="auto">
          <a:xfrm>
            <a:off x="9823737" y="4249737"/>
            <a:ext cx="2299332" cy="8845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algn="ctr" defTabSz="1216025">
              <a:lnSpc>
                <a:spcPct val="150000"/>
              </a:lnSpc>
              <a:spcBef>
                <a:spcPct val="20000"/>
              </a:spcBef>
              <a:defRPr sz="120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  <a:lvl2pPr marL="742950" indent="-285750" defTabSz="1216025">
              <a:defRPr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 defTabSz="1216025">
              <a:defRPr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 defTabSz="1216025">
              <a:defRPr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 defTabSz="1216025">
              <a:defRPr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Arial" panose="020B0604020202020204" pitchFamily="34" charset="0"/>
                <a:ea typeface="微软雅黑" panose="020B050302020402020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Arial" panose="020B0604020202020204" pitchFamily="34" charset="0"/>
                <a:ea typeface="微软雅黑" panose="020B050302020402020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Arial" panose="020B0604020202020204" pitchFamily="34" charset="0"/>
                <a:ea typeface="微软雅黑" panose="020B050302020402020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Arial" panose="020B0604020202020204" pitchFamily="34" charset="0"/>
                <a:ea typeface="微软雅黑" panose="020B0503020204020204" charset="-122"/>
              </a:defRPr>
            </a:lvl9pPr>
          </a:lstStyle>
          <a:p>
            <a:pPr lvl="0" algn="ctr">
              <a:lnSpc>
                <a:spcPct val="120000"/>
              </a:lnSpc>
            </a:pPr>
            <a:r>
              <a:rPr lang="en-US" altLang="zh-CN" sz="1600" b="1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Separate the producing step and form complete  chains.</a:t>
            </a:r>
          </a:p>
        </p:txBody>
      </p:sp>
      <p:pic>
        <p:nvPicPr>
          <p:cNvPr id="25" name="图片 24" descr="343435383138313b333634393339333bd7f3d3d2bcfdcdb7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74388" y="2480309"/>
            <a:ext cx="2809875" cy="2211705"/>
          </a:xfrm>
          <a:prstGeom prst="rect">
            <a:avLst/>
          </a:prstGeom>
        </p:spPr>
      </p:pic>
      <p:sp>
        <p:nvSpPr>
          <p:cNvPr id="26" name="文本框 25"/>
          <p:cNvSpPr txBox="1"/>
          <p:nvPr/>
        </p:nvSpPr>
        <p:spPr>
          <a:xfrm>
            <a:off x="2649567" y="3281045"/>
            <a:ext cx="23983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chemeClr val="bg1"/>
                </a:solidFill>
              </a:rPr>
              <a:t>Buyers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7374817" y="3294378"/>
            <a:ext cx="256794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</a:rPr>
              <a:t>Creators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5" grpId="0"/>
      <p:bldP spid="38" grpId="0"/>
      <p:bldP spid="4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E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任意多边形: 形状 42"/>
          <p:cNvSpPr/>
          <p:nvPr/>
        </p:nvSpPr>
        <p:spPr>
          <a:xfrm flipV="1">
            <a:off x="0" y="0"/>
            <a:ext cx="2077720" cy="808355"/>
          </a:xfrm>
          <a:custGeom>
            <a:avLst/>
            <a:gdLst>
              <a:gd name="connsiteX0" fmla="*/ 950582 w 1904596"/>
              <a:gd name="connsiteY0" fmla="*/ 988918 h 1940426"/>
              <a:gd name="connsiteX1" fmla="*/ 1417551 w 1904596"/>
              <a:gd name="connsiteY1" fmla="*/ 1940426 h 1940426"/>
              <a:gd name="connsiteX2" fmla="*/ 1368846 w 1904596"/>
              <a:gd name="connsiteY2" fmla="*/ 1940426 h 1940426"/>
              <a:gd name="connsiteX3" fmla="*/ 950410 w 1904596"/>
              <a:gd name="connsiteY3" fmla="*/ 1087810 h 1940426"/>
              <a:gd name="connsiteX4" fmla="*/ 531974 w 1904596"/>
              <a:gd name="connsiteY4" fmla="*/ 1940426 h 1940426"/>
              <a:gd name="connsiteX5" fmla="*/ 483613 w 1904596"/>
              <a:gd name="connsiteY5" fmla="*/ 1940426 h 1940426"/>
              <a:gd name="connsiteX6" fmla="*/ 950924 w 1904596"/>
              <a:gd name="connsiteY6" fmla="*/ 791134 h 1940426"/>
              <a:gd name="connsiteX7" fmla="*/ 1514959 w 1904596"/>
              <a:gd name="connsiteY7" fmla="*/ 1940426 h 1940426"/>
              <a:gd name="connsiteX8" fmla="*/ 1466255 w 1904596"/>
              <a:gd name="connsiteY8" fmla="*/ 1940426 h 1940426"/>
              <a:gd name="connsiteX9" fmla="*/ 950753 w 1904596"/>
              <a:gd name="connsiteY9" fmla="*/ 890026 h 1940426"/>
              <a:gd name="connsiteX10" fmla="*/ 435251 w 1904596"/>
              <a:gd name="connsiteY10" fmla="*/ 1940426 h 1940426"/>
              <a:gd name="connsiteX11" fmla="*/ 386890 w 1904596"/>
              <a:gd name="connsiteY11" fmla="*/ 1940426 h 1940426"/>
              <a:gd name="connsiteX12" fmla="*/ 951268 w 1904596"/>
              <a:gd name="connsiteY12" fmla="*/ 593351 h 1940426"/>
              <a:gd name="connsiteX13" fmla="*/ 1612369 w 1904596"/>
              <a:gd name="connsiteY13" fmla="*/ 1940426 h 1940426"/>
              <a:gd name="connsiteX14" fmla="*/ 1563664 w 1904596"/>
              <a:gd name="connsiteY14" fmla="*/ 1940426 h 1940426"/>
              <a:gd name="connsiteX15" fmla="*/ 951096 w 1904596"/>
              <a:gd name="connsiteY15" fmla="*/ 692243 h 1940426"/>
              <a:gd name="connsiteX16" fmla="*/ 338529 w 1904596"/>
              <a:gd name="connsiteY16" fmla="*/ 1940426 h 1940426"/>
              <a:gd name="connsiteX17" fmla="*/ 290168 w 1904596"/>
              <a:gd name="connsiteY17" fmla="*/ 1940426 h 1940426"/>
              <a:gd name="connsiteX18" fmla="*/ 951611 w 1904596"/>
              <a:gd name="connsiteY18" fmla="*/ 395567 h 1940426"/>
              <a:gd name="connsiteX19" fmla="*/ 1709778 w 1904596"/>
              <a:gd name="connsiteY19" fmla="*/ 1940426 h 1940426"/>
              <a:gd name="connsiteX20" fmla="*/ 1661073 w 1904596"/>
              <a:gd name="connsiteY20" fmla="*/ 1940426 h 1940426"/>
              <a:gd name="connsiteX21" fmla="*/ 951439 w 1904596"/>
              <a:gd name="connsiteY21" fmla="*/ 494459 h 1940426"/>
              <a:gd name="connsiteX22" fmla="*/ 241806 w 1904596"/>
              <a:gd name="connsiteY22" fmla="*/ 1940426 h 1940426"/>
              <a:gd name="connsiteX23" fmla="*/ 193445 w 1904596"/>
              <a:gd name="connsiteY23" fmla="*/ 1940426 h 1940426"/>
              <a:gd name="connsiteX24" fmla="*/ 951955 w 1904596"/>
              <a:gd name="connsiteY24" fmla="*/ 197784 h 1940426"/>
              <a:gd name="connsiteX25" fmla="*/ 1807187 w 1904596"/>
              <a:gd name="connsiteY25" fmla="*/ 1940426 h 1940426"/>
              <a:gd name="connsiteX26" fmla="*/ 1758483 w 1904596"/>
              <a:gd name="connsiteY26" fmla="*/ 1940426 h 1940426"/>
              <a:gd name="connsiteX27" fmla="*/ 951783 w 1904596"/>
              <a:gd name="connsiteY27" fmla="*/ 296675 h 1940426"/>
              <a:gd name="connsiteX28" fmla="*/ 145084 w 1904596"/>
              <a:gd name="connsiteY28" fmla="*/ 1940426 h 1940426"/>
              <a:gd name="connsiteX29" fmla="*/ 96723 w 1904596"/>
              <a:gd name="connsiteY29" fmla="*/ 1940426 h 1940426"/>
              <a:gd name="connsiteX30" fmla="*/ 952298 w 1904596"/>
              <a:gd name="connsiteY30" fmla="*/ 0 h 1940426"/>
              <a:gd name="connsiteX31" fmla="*/ 1904596 w 1904596"/>
              <a:gd name="connsiteY31" fmla="*/ 1940426 h 1940426"/>
              <a:gd name="connsiteX32" fmla="*/ 1855891 w 1904596"/>
              <a:gd name="connsiteY32" fmla="*/ 1940426 h 1940426"/>
              <a:gd name="connsiteX33" fmla="*/ 952126 w 1904596"/>
              <a:gd name="connsiteY33" fmla="*/ 98892 h 1940426"/>
              <a:gd name="connsiteX34" fmla="*/ 48361 w 1904596"/>
              <a:gd name="connsiteY34" fmla="*/ 1940426 h 1940426"/>
              <a:gd name="connsiteX35" fmla="*/ 0 w 1904596"/>
              <a:gd name="connsiteY35" fmla="*/ 1940426 h 1940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904596" h="1940426">
                <a:moveTo>
                  <a:pt x="950582" y="988918"/>
                </a:moveTo>
                <a:lnTo>
                  <a:pt x="1417551" y="1940426"/>
                </a:lnTo>
                <a:lnTo>
                  <a:pt x="1368846" y="1940426"/>
                </a:lnTo>
                <a:lnTo>
                  <a:pt x="950410" y="1087810"/>
                </a:lnTo>
                <a:lnTo>
                  <a:pt x="531974" y="1940426"/>
                </a:lnTo>
                <a:lnTo>
                  <a:pt x="483613" y="1940426"/>
                </a:lnTo>
                <a:close/>
                <a:moveTo>
                  <a:pt x="950924" y="791134"/>
                </a:moveTo>
                <a:lnTo>
                  <a:pt x="1514959" y="1940426"/>
                </a:lnTo>
                <a:lnTo>
                  <a:pt x="1466255" y="1940426"/>
                </a:lnTo>
                <a:lnTo>
                  <a:pt x="950753" y="890026"/>
                </a:lnTo>
                <a:lnTo>
                  <a:pt x="435251" y="1940426"/>
                </a:lnTo>
                <a:lnTo>
                  <a:pt x="386890" y="1940426"/>
                </a:lnTo>
                <a:close/>
                <a:moveTo>
                  <a:pt x="951268" y="593351"/>
                </a:moveTo>
                <a:lnTo>
                  <a:pt x="1612369" y="1940426"/>
                </a:lnTo>
                <a:lnTo>
                  <a:pt x="1563664" y="1940426"/>
                </a:lnTo>
                <a:lnTo>
                  <a:pt x="951096" y="692243"/>
                </a:lnTo>
                <a:lnTo>
                  <a:pt x="338529" y="1940426"/>
                </a:lnTo>
                <a:lnTo>
                  <a:pt x="290168" y="1940426"/>
                </a:lnTo>
                <a:close/>
                <a:moveTo>
                  <a:pt x="951611" y="395567"/>
                </a:moveTo>
                <a:lnTo>
                  <a:pt x="1709778" y="1940426"/>
                </a:lnTo>
                <a:lnTo>
                  <a:pt x="1661073" y="1940426"/>
                </a:lnTo>
                <a:lnTo>
                  <a:pt x="951439" y="494459"/>
                </a:lnTo>
                <a:lnTo>
                  <a:pt x="241806" y="1940426"/>
                </a:lnTo>
                <a:lnTo>
                  <a:pt x="193445" y="1940426"/>
                </a:lnTo>
                <a:close/>
                <a:moveTo>
                  <a:pt x="951955" y="197784"/>
                </a:moveTo>
                <a:lnTo>
                  <a:pt x="1807187" y="1940426"/>
                </a:lnTo>
                <a:lnTo>
                  <a:pt x="1758483" y="1940426"/>
                </a:lnTo>
                <a:lnTo>
                  <a:pt x="951783" y="296675"/>
                </a:lnTo>
                <a:lnTo>
                  <a:pt x="145084" y="1940426"/>
                </a:lnTo>
                <a:lnTo>
                  <a:pt x="96723" y="1940426"/>
                </a:lnTo>
                <a:close/>
                <a:moveTo>
                  <a:pt x="952298" y="0"/>
                </a:moveTo>
                <a:lnTo>
                  <a:pt x="1904596" y="1940426"/>
                </a:lnTo>
                <a:lnTo>
                  <a:pt x="1855891" y="1940426"/>
                </a:lnTo>
                <a:lnTo>
                  <a:pt x="952126" y="98892"/>
                </a:lnTo>
                <a:lnTo>
                  <a:pt x="48361" y="1940426"/>
                </a:lnTo>
                <a:lnTo>
                  <a:pt x="0" y="1940426"/>
                </a:lnTo>
                <a:close/>
              </a:path>
            </a:pathLst>
          </a:custGeom>
          <a:noFill/>
          <a:ln w="3175">
            <a:solidFill>
              <a:srgbClr val="D5B8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cs typeface="+mn-ea"/>
                <a:sym typeface="+mn-lt"/>
              </a:rPr>
              <a:t>   </a:t>
            </a:r>
          </a:p>
        </p:txBody>
      </p:sp>
      <p:sp>
        <p:nvSpPr>
          <p:cNvPr id="2" name="任意多边形: 形状 42"/>
          <p:cNvSpPr/>
          <p:nvPr/>
        </p:nvSpPr>
        <p:spPr>
          <a:xfrm rot="5400000" flipV="1">
            <a:off x="11362055" y="6099810"/>
            <a:ext cx="1137920" cy="521335"/>
          </a:xfrm>
          <a:custGeom>
            <a:avLst/>
            <a:gdLst>
              <a:gd name="connsiteX0" fmla="*/ 950582 w 1904596"/>
              <a:gd name="connsiteY0" fmla="*/ 988918 h 1940426"/>
              <a:gd name="connsiteX1" fmla="*/ 1417551 w 1904596"/>
              <a:gd name="connsiteY1" fmla="*/ 1940426 h 1940426"/>
              <a:gd name="connsiteX2" fmla="*/ 1368846 w 1904596"/>
              <a:gd name="connsiteY2" fmla="*/ 1940426 h 1940426"/>
              <a:gd name="connsiteX3" fmla="*/ 950410 w 1904596"/>
              <a:gd name="connsiteY3" fmla="*/ 1087810 h 1940426"/>
              <a:gd name="connsiteX4" fmla="*/ 531974 w 1904596"/>
              <a:gd name="connsiteY4" fmla="*/ 1940426 h 1940426"/>
              <a:gd name="connsiteX5" fmla="*/ 483613 w 1904596"/>
              <a:gd name="connsiteY5" fmla="*/ 1940426 h 1940426"/>
              <a:gd name="connsiteX6" fmla="*/ 950924 w 1904596"/>
              <a:gd name="connsiteY6" fmla="*/ 791134 h 1940426"/>
              <a:gd name="connsiteX7" fmla="*/ 1514959 w 1904596"/>
              <a:gd name="connsiteY7" fmla="*/ 1940426 h 1940426"/>
              <a:gd name="connsiteX8" fmla="*/ 1466255 w 1904596"/>
              <a:gd name="connsiteY8" fmla="*/ 1940426 h 1940426"/>
              <a:gd name="connsiteX9" fmla="*/ 950753 w 1904596"/>
              <a:gd name="connsiteY9" fmla="*/ 890026 h 1940426"/>
              <a:gd name="connsiteX10" fmla="*/ 435251 w 1904596"/>
              <a:gd name="connsiteY10" fmla="*/ 1940426 h 1940426"/>
              <a:gd name="connsiteX11" fmla="*/ 386890 w 1904596"/>
              <a:gd name="connsiteY11" fmla="*/ 1940426 h 1940426"/>
              <a:gd name="connsiteX12" fmla="*/ 951268 w 1904596"/>
              <a:gd name="connsiteY12" fmla="*/ 593351 h 1940426"/>
              <a:gd name="connsiteX13" fmla="*/ 1612369 w 1904596"/>
              <a:gd name="connsiteY13" fmla="*/ 1940426 h 1940426"/>
              <a:gd name="connsiteX14" fmla="*/ 1563664 w 1904596"/>
              <a:gd name="connsiteY14" fmla="*/ 1940426 h 1940426"/>
              <a:gd name="connsiteX15" fmla="*/ 951096 w 1904596"/>
              <a:gd name="connsiteY15" fmla="*/ 692243 h 1940426"/>
              <a:gd name="connsiteX16" fmla="*/ 338529 w 1904596"/>
              <a:gd name="connsiteY16" fmla="*/ 1940426 h 1940426"/>
              <a:gd name="connsiteX17" fmla="*/ 290168 w 1904596"/>
              <a:gd name="connsiteY17" fmla="*/ 1940426 h 1940426"/>
              <a:gd name="connsiteX18" fmla="*/ 951611 w 1904596"/>
              <a:gd name="connsiteY18" fmla="*/ 395567 h 1940426"/>
              <a:gd name="connsiteX19" fmla="*/ 1709778 w 1904596"/>
              <a:gd name="connsiteY19" fmla="*/ 1940426 h 1940426"/>
              <a:gd name="connsiteX20" fmla="*/ 1661073 w 1904596"/>
              <a:gd name="connsiteY20" fmla="*/ 1940426 h 1940426"/>
              <a:gd name="connsiteX21" fmla="*/ 951439 w 1904596"/>
              <a:gd name="connsiteY21" fmla="*/ 494459 h 1940426"/>
              <a:gd name="connsiteX22" fmla="*/ 241806 w 1904596"/>
              <a:gd name="connsiteY22" fmla="*/ 1940426 h 1940426"/>
              <a:gd name="connsiteX23" fmla="*/ 193445 w 1904596"/>
              <a:gd name="connsiteY23" fmla="*/ 1940426 h 1940426"/>
              <a:gd name="connsiteX24" fmla="*/ 951955 w 1904596"/>
              <a:gd name="connsiteY24" fmla="*/ 197784 h 1940426"/>
              <a:gd name="connsiteX25" fmla="*/ 1807187 w 1904596"/>
              <a:gd name="connsiteY25" fmla="*/ 1940426 h 1940426"/>
              <a:gd name="connsiteX26" fmla="*/ 1758483 w 1904596"/>
              <a:gd name="connsiteY26" fmla="*/ 1940426 h 1940426"/>
              <a:gd name="connsiteX27" fmla="*/ 951783 w 1904596"/>
              <a:gd name="connsiteY27" fmla="*/ 296675 h 1940426"/>
              <a:gd name="connsiteX28" fmla="*/ 145084 w 1904596"/>
              <a:gd name="connsiteY28" fmla="*/ 1940426 h 1940426"/>
              <a:gd name="connsiteX29" fmla="*/ 96723 w 1904596"/>
              <a:gd name="connsiteY29" fmla="*/ 1940426 h 1940426"/>
              <a:gd name="connsiteX30" fmla="*/ 952298 w 1904596"/>
              <a:gd name="connsiteY30" fmla="*/ 0 h 1940426"/>
              <a:gd name="connsiteX31" fmla="*/ 1904596 w 1904596"/>
              <a:gd name="connsiteY31" fmla="*/ 1940426 h 1940426"/>
              <a:gd name="connsiteX32" fmla="*/ 1855891 w 1904596"/>
              <a:gd name="connsiteY32" fmla="*/ 1940426 h 1940426"/>
              <a:gd name="connsiteX33" fmla="*/ 952126 w 1904596"/>
              <a:gd name="connsiteY33" fmla="*/ 98892 h 1940426"/>
              <a:gd name="connsiteX34" fmla="*/ 48361 w 1904596"/>
              <a:gd name="connsiteY34" fmla="*/ 1940426 h 1940426"/>
              <a:gd name="connsiteX35" fmla="*/ 0 w 1904596"/>
              <a:gd name="connsiteY35" fmla="*/ 1940426 h 1940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904596" h="1940426">
                <a:moveTo>
                  <a:pt x="950582" y="988918"/>
                </a:moveTo>
                <a:lnTo>
                  <a:pt x="1417551" y="1940426"/>
                </a:lnTo>
                <a:lnTo>
                  <a:pt x="1368846" y="1940426"/>
                </a:lnTo>
                <a:lnTo>
                  <a:pt x="950410" y="1087810"/>
                </a:lnTo>
                <a:lnTo>
                  <a:pt x="531974" y="1940426"/>
                </a:lnTo>
                <a:lnTo>
                  <a:pt x="483613" y="1940426"/>
                </a:lnTo>
                <a:close/>
                <a:moveTo>
                  <a:pt x="950924" y="791134"/>
                </a:moveTo>
                <a:lnTo>
                  <a:pt x="1514959" y="1940426"/>
                </a:lnTo>
                <a:lnTo>
                  <a:pt x="1466255" y="1940426"/>
                </a:lnTo>
                <a:lnTo>
                  <a:pt x="950753" y="890026"/>
                </a:lnTo>
                <a:lnTo>
                  <a:pt x="435251" y="1940426"/>
                </a:lnTo>
                <a:lnTo>
                  <a:pt x="386890" y="1940426"/>
                </a:lnTo>
                <a:close/>
                <a:moveTo>
                  <a:pt x="951268" y="593351"/>
                </a:moveTo>
                <a:lnTo>
                  <a:pt x="1612369" y="1940426"/>
                </a:lnTo>
                <a:lnTo>
                  <a:pt x="1563664" y="1940426"/>
                </a:lnTo>
                <a:lnTo>
                  <a:pt x="951096" y="692243"/>
                </a:lnTo>
                <a:lnTo>
                  <a:pt x="338529" y="1940426"/>
                </a:lnTo>
                <a:lnTo>
                  <a:pt x="290168" y="1940426"/>
                </a:lnTo>
                <a:close/>
                <a:moveTo>
                  <a:pt x="951611" y="395567"/>
                </a:moveTo>
                <a:lnTo>
                  <a:pt x="1709778" y="1940426"/>
                </a:lnTo>
                <a:lnTo>
                  <a:pt x="1661073" y="1940426"/>
                </a:lnTo>
                <a:lnTo>
                  <a:pt x="951439" y="494459"/>
                </a:lnTo>
                <a:lnTo>
                  <a:pt x="241806" y="1940426"/>
                </a:lnTo>
                <a:lnTo>
                  <a:pt x="193445" y="1940426"/>
                </a:lnTo>
                <a:close/>
                <a:moveTo>
                  <a:pt x="951955" y="197784"/>
                </a:moveTo>
                <a:lnTo>
                  <a:pt x="1807187" y="1940426"/>
                </a:lnTo>
                <a:lnTo>
                  <a:pt x="1758483" y="1940426"/>
                </a:lnTo>
                <a:lnTo>
                  <a:pt x="951783" y="296675"/>
                </a:lnTo>
                <a:lnTo>
                  <a:pt x="145084" y="1940426"/>
                </a:lnTo>
                <a:lnTo>
                  <a:pt x="96723" y="1940426"/>
                </a:lnTo>
                <a:close/>
                <a:moveTo>
                  <a:pt x="952298" y="0"/>
                </a:moveTo>
                <a:lnTo>
                  <a:pt x="1904596" y="1940426"/>
                </a:lnTo>
                <a:lnTo>
                  <a:pt x="1855891" y="1940426"/>
                </a:lnTo>
                <a:lnTo>
                  <a:pt x="952126" y="98892"/>
                </a:lnTo>
                <a:lnTo>
                  <a:pt x="48361" y="1940426"/>
                </a:lnTo>
                <a:lnTo>
                  <a:pt x="0" y="1940426"/>
                </a:lnTo>
                <a:close/>
              </a:path>
            </a:pathLst>
          </a:custGeom>
          <a:noFill/>
          <a:ln w="3175">
            <a:solidFill>
              <a:srgbClr val="D5B8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cs typeface="+mn-ea"/>
                <a:sym typeface="+mn-lt"/>
              </a:rPr>
              <a:t>   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3892233" y="272415"/>
            <a:ext cx="4407535" cy="6451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dist"/>
            <a:r>
              <a:rPr lang="en-US" altLang="zh-CN" sz="3600" b="1">
                <a:gradFill>
                  <a:gsLst>
                    <a:gs pos="100000">
                      <a:srgbClr val="EEC988"/>
                    </a:gs>
                    <a:gs pos="0">
                      <a:srgbClr val="CB954D"/>
                    </a:gs>
                  </a:gsLst>
                  <a:lin scaled="1"/>
                </a:gradFill>
              </a:rPr>
              <a:t>Customer Traction</a:t>
            </a:r>
            <a:endParaRPr lang="en-US" altLang="zh-CN" sz="3600">
              <a:solidFill>
                <a:schemeClr val="bg1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173559" y="2418027"/>
            <a:ext cx="382392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buFont typeface="Arial" panose="020B0604020202020204" pitchFamily="34" charset="0"/>
              <a:buNone/>
            </a:pPr>
            <a:r>
              <a:rPr lang="en-US" altLang="zh-CN" sz="3600" b="1" dirty="0">
                <a:solidFill>
                  <a:schemeClr val="bg1"/>
                </a:solidFill>
              </a:rPr>
              <a:t>Traditional Trading Channels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8203578" y="2418027"/>
            <a:ext cx="336402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0">
              <a:buFont typeface="Arial" panose="020B0604020202020204" pitchFamily="34" charset="0"/>
              <a:buNone/>
            </a:pPr>
            <a:r>
              <a:rPr lang="en-US" altLang="zh-CN" sz="3600" b="1" dirty="0">
                <a:solidFill>
                  <a:schemeClr val="bg1"/>
                </a:solidFill>
              </a:rPr>
              <a:t>KOS&amp;KOL</a:t>
            </a:r>
          </a:p>
          <a:p>
            <a:pPr indent="0">
              <a:buFont typeface="Arial" panose="020B0604020202020204" pitchFamily="34" charset="0"/>
              <a:buNone/>
            </a:pPr>
            <a:r>
              <a:rPr lang="en-US" altLang="zh-CN" sz="3600" b="1" dirty="0">
                <a:solidFill>
                  <a:schemeClr val="bg1"/>
                </a:solidFill>
              </a:rPr>
              <a:t>Cultural Circles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4430897" y="2695027"/>
            <a:ext cx="30566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</a:rPr>
              <a:t>Initial Customers</a:t>
            </a:r>
          </a:p>
        </p:txBody>
      </p:sp>
      <p:sp>
        <p:nvSpPr>
          <p:cNvPr id="10" name="矩形: 圆角 2">
            <a:extLst>
              <a:ext uri="{FF2B5EF4-FFF2-40B4-BE49-F238E27FC236}">
                <a16:creationId xmlns:a16="http://schemas.microsoft.com/office/drawing/2014/main" id="{F52AD9E5-951E-7F1B-75E2-C294168D0219}"/>
              </a:ext>
            </a:extLst>
          </p:cNvPr>
          <p:cNvSpPr/>
          <p:nvPr/>
        </p:nvSpPr>
        <p:spPr>
          <a:xfrm rot="2700000">
            <a:off x="4493964" y="1829941"/>
            <a:ext cx="2930518" cy="2930499"/>
          </a:xfrm>
          <a:prstGeom prst="roundRect">
            <a:avLst/>
          </a:prstGeom>
          <a:noFill/>
          <a:ln w="1016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random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任意多边形: 形状 42"/>
          <p:cNvSpPr/>
          <p:nvPr/>
        </p:nvSpPr>
        <p:spPr>
          <a:xfrm flipV="1">
            <a:off x="0" y="0"/>
            <a:ext cx="2077720" cy="808355"/>
          </a:xfrm>
          <a:custGeom>
            <a:avLst/>
            <a:gdLst>
              <a:gd name="connsiteX0" fmla="*/ 950582 w 1904596"/>
              <a:gd name="connsiteY0" fmla="*/ 988918 h 1940426"/>
              <a:gd name="connsiteX1" fmla="*/ 1417551 w 1904596"/>
              <a:gd name="connsiteY1" fmla="*/ 1940426 h 1940426"/>
              <a:gd name="connsiteX2" fmla="*/ 1368846 w 1904596"/>
              <a:gd name="connsiteY2" fmla="*/ 1940426 h 1940426"/>
              <a:gd name="connsiteX3" fmla="*/ 950410 w 1904596"/>
              <a:gd name="connsiteY3" fmla="*/ 1087810 h 1940426"/>
              <a:gd name="connsiteX4" fmla="*/ 531974 w 1904596"/>
              <a:gd name="connsiteY4" fmla="*/ 1940426 h 1940426"/>
              <a:gd name="connsiteX5" fmla="*/ 483613 w 1904596"/>
              <a:gd name="connsiteY5" fmla="*/ 1940426 h 1940426"/>
              <a:gd name="connsiteX6" fmla="*/ 950924 w 1904596"/>
              <a:gd name="connsiteY6" fmla="*/ 791134 h 1940426"/>
              <a:gd name="connsiteX7" fmla="*/ 1514959 w 1904596"/>
              <a:gd name="connsiteY7" fmla="*/ 1940426 h 1940426"/>
              <a:gd name="connsiteX8" fmla="*/ 1466255 w 1904596"/>
              <a:gd name="connsiteY8" fmla="*/ 1940426 h 1940426"/>
              <a:gd name="connsiteX9" fmla="*/ 950753 w 1904596"/>
              <a:gd name="connsiteY9" fmla="*/ 890026 h 1940426"/>
              <a:gd name="connsiteX10" fmla="*/ 435251 w 1904596"/>
              <a:gd name="connsiteY10" fmla="*/ 1940426 h 1940426"/>
              <a:gd name="connsiteX11" fmla="*/ 386890 w 1904596"/>
              <a:gd name="connsiteY11" fmla="*/ 1940426 h 1940426"/>
              <a:gd name="connsiteX12" fmla="*/ 951268 w 1904596"/>
              <a:gd name="connsiteY12" fmla="*/ 593351 h 1940426"/>
              <a:gd name="connsiteX13" fmla="*/ 1612369 w 1904596"/>
              <a:gd name="connsiteY13" fmla="*/ 1940426 h 1940426"/>
              <a:gd name="connsiteX14" fmla="*/ 1563664 w 1904596"/>
              <a:gd name="connsiteY14" fmla="*/ 1940426 h 1940426"/>
              <a:gd name="connsiteX15" fmla="*/ 951096 w 1904596"/>
              <a:gd name="connsiteY15" fmla="*/ 692243 h 1940426"/>
              <a:gd name="connsiteX16" fmla="*/ 338529 w 1904596"/>
              <a:gd name="connsiteY16" fmla="*/ 1940426 h 1940426"/>
              <a:gd name="connsiteX17" fmla="*/ 290168 w 1904596"/>
              <a:gd name="connsiteY17" fmla="*/ 1940426 h 1940426"/>
              <a:gd name="connsiteX18" fmla="*/ 951611 w 1904596"/>
              <a:gd name="connsiteY18" fmla="*/ 395567 h 1940426"/>
              <a:gd name="connsiteX19" fmla="*/ 1709778 w 1904596"/>
              <a:gd name="connsiteY19" fmla="*/ 1940426 h 1940426"/>
              <a:gd name="connsiteX20" fmla="*/ 1661073 w 1904596"/>
              <a:gd name="connsiteY20" fmla="*/ 1940426 h 1940426"/>
              <a:gd name="connsiteX21" fmla="*/ 951439 w 1904596"/>
              <a:gd name="connsiteY21" fmla="*/ 494459 h 1940426"/>
              <a:gd name="connsiteX22" fmla="*/ 241806 w 1904596"/>
              <a:gd name="connsiteY22" fmla="*/ 1940426 h 1940426"/>
              <a:gd name="connsiteX23" fmla="*/ 193445 w 1904596"/>
              <a:gd name="connsiteY23" fmla="*/ 1940426 h 1940426"/>
              <a:gd name="connsiteX24" fmla="*/ 951955 w 1904596"/>
              <a:gd name="connsiteY24" fmla="*/ 197784 h 1940426"/>
              <a:gd name="connsiteX25" fmla="*/ 1807187 w 1904596"/>
              <a:gd name="connsiteY25" fmla="*/ 1940426 h 1940426"/>
              <a:gd name="connsiteX26" fmla="*/ 1758483 w 1904596"/>
              <a:gd name="connsiteY26" fmla="*/ 1940426 h 1940426"/>
              <a:gd name="connsiteX27" fmla="*/ 951783 w 1904596"/>
              <a:gd name="connsiteY27" fmla="*/ 296675 h 1940426"/>
              <a:gd name="connsiteX28" fmla="*/ 145084 w 1904596"/>
              <a:gd name="connsiteY28" fmla="*/ 1940426 h 1940426"/>
              <a:gd name="connsiteX29" fmla="*/ 96723 w 1904596"/>
              <a:gd name="connsiteY29" fmla="*/ 1940426 h 1940426"/>
              <a:gd name="connsiteX30" fmla="*/ 952298 w 1904596"/>
              <a:gd name="connsiteY30" fmla="*/ 0 h 1940426"/>
              <a:gd name="connsiteX31" fmla="*/ 1904596 w 1904596"/>
              <a:gd name="connsiteY31" fmla="*/ 1940426 h 1940426"/>
              <a:gd name="connsiteX32" fmla="*/ 1855891 w 1904596"/>
              <a:gd name="connsiteY32" fmla="*/ 1940426 h 1940426"/>
              <a:gd name="connsiteX33" fmla="*/ 952126 w 1904596"/>
              <a:gd name="connsiteY33" fmla="*/ 98892 h 1940426"/>
              <a:gd name="connsiteX34" fmla="*/ 48361 w 1904596"/>
              <a:gd name="connsiteY34" fmla="*/ 1940426 h 1940426"/>
              <a:gd name="connsiteX35" fmla="*/ 0 w 1904596"/>
              <a:gd name="connsiteY35" fmla="*/ 1940426 h 1940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904596" h="1940426">
                <a:moveTo>
                  <a:pt x="950582" y="988918"/>
                </a:moveTo>
                <a:lnTo>
                  <a:pt x="1417551" y="1940426"/>
                </a:lnTo>
                <a:lnTo>
                  <a:pt x="1368846" y="1940426"/>
                </a:lnTo>
                <a:lnTo>
                  <a:pt x="950410" y="1087810"/>
                </a:lnTo>
                <a:lnTo>
                  <a:pt x="531974" y="1940426"/>
                </a:lnTo>
                <a:lnTo>
                  <a:pt x="483613" y="1940426"/>
                </a:lnTo>
                <a:close/>
                <a:moveTo>
                  <a:pt x="950924" y="791134"/>
                </a:moveTo>
                <a:lnTo>
                  <a:pt x="1514959" y="1940426"/>
                </a:lnTo>
                <a:lnTo>
                  <a:pt x="1466255" y="1940426"/>
                </a:lnTo>
                <a:lnTo>
                  <a:pt x="950753" y="890026"/>
                </a:lnTo>
                <a:lnTo>
                  <a:pt x="435251" y="1940426"/>
                </a:lnTo>
                <a:lnTo>
                  <a:pt x="386890" y="1940426"/>
                </a:lnTo>
                <a:close/>
                <a:moveTo>
                  <a:pt x="951268" y="593351"/>
                </a:moveTo>
                <a:lnTo>
                  <a:pt x="1612369" y="1940426"/>
                </a:lnTo>
                <a:lnTo>
                  <a:pt x="1563664" y="1940426"/>
                </a:lnTo>
                <a:lnTo>
                  <a:pt x="951096" y="692243"/>
                </a:lnTo>
                <a:lnTo>
                  <a:pt x="338529" y="1940426"/>
                </a:lnTo>
                <a:lnTo>
                  <a:pt x="290168" y="1940426"/>
                </a:lnTo>
                <a:close/>
                <a:moveTo>
                  <a:pt x="951611" y="395567"/>
                </a:moveTo>
                <a:lnTo>
                  <a:pt x="1709778" y="1940426"/>
                </a:lnTo>
                <a:lnTo>
                  <a:pt x="1661073" y="1940426"/>
                </a:lnTo>
                <a:lnTo>
                  <a:pt x="951439" y="494459"/>
                </a:lnTo>
                <a:lnTo>
                  <a:pt x="241806" y="1940426"/>
                </a:lnTo>
                <a:lnTo>
                  <a:pt x="193445" y="1940426"/>
                </a:lnTo>
                <a:close/>
                <a:moveTo>
                  <a:pt x="951955" y="197784"/>
                </a:moveTo>
                <a:lnTo>
                  <a:pt x="1807187" y="1940426"/>
                </a:lnTo>
                <a:lnTo>
                  <a:pt x="1758483" y="1940426"/>
                </a:lnTo>
                <a:lnTo>
                  <a:pt x="951783" y="296675"/>
                </a:lnTo>
                <a:lnTo>
                  <a:pt x="145084" y="1940426"/>
                </a:lnTo>
                <a:lnTo>
                  <a:pt x="96723" y="1940426"/>
                </a:lnTo>
                <a:close/>
                <a:moveTo>
                  <a:pt x="952298" y="0"/>
                </a:moveTo>
                <a:lnTo>
                  <a:pt x="1904596" y="1940426"/>
                </a:lnTo>
                <a:lnTo>
                  <a:pt x="1855891" y="1940426"/>
                </a:lnTo>
                <a:lnTo>
                  <a:pt x="952126" y="98892"/>
                </a:lnTo>
                <a:lnTo>
                  <a:pt x="48361" y="1940426"/>
                </a:lnTo>
                <a:lnTo>
                  <a:pt x="0" y="1940426"/>
                </a:lnTo>
                <a:close/>
              </a:path>
            </a:pathLst>
          </a:custGeom>
          <a:noFill/>
          <a:ln w="3175">
            <a:solidFill>
              <a:srgbClr val="D5B8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cs typeface="+mn-ea"/>
                <a:sym typeface="+mn-lt"/>
              </a:rPr>
              <a:t>   </a:t>
            </a:r>
          </a:p>
        </p:txBody>
      </p:sp>
      <p:sp>
        <p:nvSpPr>
          <p:cNvPr id="2" name="任意多边形: 形状 42"/>
          <p:cNvSpPr/>
          <p:nvPr/>
        </p:nvSpPr>
        <p:spPr>
          <a:xfrm rot="5400000" flipV="1">
            <a:off x="11362055" y="6099810"/>
            <a:ext cx="1137920" cy="521335"/>
          </a:xfrm>
          <a:custGeom>
            <a:avLst/>
            <a:gdLst>
              <a:gd name="connsiteX0" fmla="*/ 950582 w 1904596"/>
              <a:gd name="connsiteY0" fmla="*/ 988918 h 1940426"/>
              <a:gd name="connsiteX1" fmla="*/ 1417551 w 1904596"/>
              <a:gd name="connsiteY1" fmla="*/ 1940426 h 1940426"/>
              <a:gd name="connsiteX2" fmla="*/ 1368846 w 1904596"/>
              <a:gd name="connsiteY2" fmla="*/ 1940426 h 1940426"/>
              <a:gd name="connsiteX3" fmla="*/ 950410 w 1904596"/>
              <a:gd name="connsiteY3" fmla="*/ 1087810 h 1940426"/>
              <a:gd name="connsiteX4" fmla="*/ 531974 w 1904596"/>
              <a:gd name="connsiteY4" fmla="*/ 1940426 h 1940426"/>
              <a:gd name="connsiteX5" fmla="*/ 483613 w 1904596"/>
              <a:gd name="connsiteY5" fmla="*/ 1940426 h 1940426"/>
              <a:gd name="connsiteX6" fmla="*/ 950924 w 1904596"/>
              <a:gd name="connsiteY6" fmla="*/ 791134 h 1940426"/>
              <a:gd name="connsiteX7" fmla="*/ 1514959 w 1904596"/>
              <a:gd name="connsiteY7" fmla="*/ 1940426 h 1940426"/>
              <a:gd name="connsiteX8" fmla="*/ 1466255 w 1904596"/>
              <a:gd name="connsiteY8" fmla="*/ 1940426 h 1940426"/>
              <a:gd name="connsiteX9" fmla="*/ 950753 w 1904596"/>
              <a:gd name="connsiteY9" fmla="*/ 890026 h 1940426"/>
              <a:gd name="connsiteX10" fmla="*/ 435251 w 1904596"/>
              <a:gd name="connsiteY10" fmla="*/ 1940426 h 1940426"/>
              <a:gd name="connsiteX11" fmla="*/ 386890 w 1904596"/>
              <a:gd name="connsiteY11" fmla="*/ 1940426 h 1940426"/>
              <a:gd name="connsiteX12" fmla="*/ 951268 w 1904596"/>
              <a:gd name="connsiteY12" fmla="*/ 593351 h 1940426"/>
              <a:gd name="connsiteX13" fmla="*/ 1612369 w 1904596"/>
              <a:gd name="connsiteY13" fmla="*/ 1940426 h 1940426"/>
              <a:gd name="connsiteX14" fmla="*/ 1563664 w 1904596"/>
              <a:gd name="connsiteY14" fmla="*/ 1940426 h 1940426"/>
              <a:gd name="connsiteX15" fmla="*/ 951096 w 1904596"/>
              <a:gd name="connsiteY15" fmla="*/ 692243 h 1940426"/>
              <a:gd name="connsiteX16" fmla="*/ 338529 w 1904596"/>
              <a:gd name="connsiteY16" fmla="*/ 1940426 h 1940426"/>
              <a:gd name="connsiteX17" fmla="*/ 290168 w 1904596"/>
              <a:gd name="connsiteY17" fmla="*/ 1940426 h 1940426"/>
              <a:gd name="connsiteX18" fmla="*/ 951611 w 1904596"/>
              <a:gd name="connsiteY18" fmla="*/ 395567 h 1940426"/>
              <a:gd name="connsiteX19" fmla="*/ 1709778 w 1904596"/>
              <a:gd name="connsiteY19" fmla="*/ 1940426 h 1940426"/>
              <a:gd name="connsiteX20" fmla="*/ 1661073 w 1904596"/>
              <a:gd name="connsiteY20" fmla="*/ 1940426 h 1940426"/>
              <a:gd name="connsiteX21" fmla="*/ 951439 w 1904596"/>
              <a:gd name="connsiteY21" fmla="*/ 494459 h 1940426"/>
              <a:gd name="connsiteX22" fmla="*/ 241806 w 1904596"/>
              <a:gd name="connsiteY22" fmla="*/ 1940426 h 1940426"/>
              <a:gd name="connsiteX23" fmla="*/ 193445 w 1904596"/>
              <a:gd name="connsiteY23" fmla="*/ 1940426 h 1940426"/>
              <a:gd name="connsiteX24" fmla="*/ 951955 w 1904596"/>
              <a:gd name="connsiteY24" fmla="*/ 197784 h 1940426"/>
              <a:gd name="connsiteX25" fmla="*/ 1807187 w 1904596"/>
              <a:gd name="connsiteY25" fmla="*/ 1940426 h 1940426"/>
              <a:gd name="connsiteX26" fmla="*/ 1758483 w 1904596"/>
              <a:gd name="connsiteY26" fmla="*/ 1940426 h 1940426"/>
              <a:gd name="connsiteX27" fmla="*/ 951783 w 1904596"/>
              <a:gd name="connsiteY27" fmla="*/ 296675 h 1940426"/>
              <a:gd name="connsiteX28" fmla="*/ 145084 w 1904596"/>
              <a:gd name="connsiteY28" fmla="*/ 1940426 h 1940426"/>
              <a:gd name="connsiteX29" fmla="*/ 96723 w 1904596"/>
              <a:gd name="connsiteY29" fmla="*/ 1940426 h 1940426"/>
              <a:gd name="connsiteX30" fmla="*/ 952298 w 1904596"/>
              <a:gd name="connsiteY30" fmla="*/ 0 h 1940426"/>
              <a:gd name="connsiteX31" fmla="*/ 1904596 w 1904596"/>
              <a:gd name="connsiteY31" fmla="*/ 1940426 h 1940426"/>
              <a:gd name="connsiteX32" fmla="*/ 1855891 w 1904596"/>
              <a:gd name="connsiteY32" fmla="*/ 1940426 h 1940426"/>
              <a:gd name="connsiteX33" fmla="*/ 952126 w 1904596"/>
              <a:gd name="connsiteY33" fmla="*/ 98892 h 1940426"/>
              <a:gd name="connsiteX34" fmla="*/ 48361 w 1904596"/>
              <a:gd name="connsiteY34" fmla="*/ 1940426 h 1940426"/>
              <a:gd name="connsiteX35" fmla="*/ 0 w 1904596"/>
              <a:gd name="connsiteY35" fmla="*/ 1940426 h 1940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904596" h="1940426">
                <a:moveTo>
                  <a:pt x="950582" y="988918"/>
                </a:moveTo>
                <a:lnTo>
                  <a:pt x="1417551" y="1940426"/>
                </a:lnTo>
                <a:lnTo>
                  <a:pt x="1368846" y="1940426"/>
                </a:lnTo>
                <a:lnTo>
                  <a:pt x="950410" y="1087810"/>
                </a:lnTo>
                <a:lnTo>
                  <a:pt x="531974" y="1940426"/>
                </a:lnTo>
                <a:lnTo>
                  <a:pt x="483613" y="1940426"/>
                </a:lnTo>
                <a:close/>
                <a:moveTo>
                  <a:pt x="950924" y="791134"/>
                </a:moveTo>
                <a:lnTo>
                  <a:pt x="1514959" y="1940426"/>
                </a:lnTo>
                <a:lnTo>
                  <a:pt x="1466255" y="1940426"/>
                </a:lnTo>
                <a:lnTo>
                  <a:pt x="950753" y="890026"/>
                </a:lnTo>
                <a:lnTo>
                  <a:pt x="435251" y="1940426"/>
                </a:lnTo>
                <a:lnTo>
                  <a:pt x="386890" y="1940426"/>
                </a:lnTo>
                <a:close/>
                <a:moveTo>
                  <a:pt x="951268" y="593351"/>
                </a:moveTo>
                <a:lnTo>
                  <a:pt x="1612369" y="1940426"/>
                </a:lnTo>
                <a:lnTo>
                  <a:pt x="1563664" y="1940426"/>
                </a:lnTo>
                <a:lnTo>
                  <a:pt x="951096" y="692243"/>
                </a:lnTo>
                <a:lnTo>
                  <a:pt x="338529" y="1940426"/>
                </a:lnTo>
                <a:lnTo>
                  <a:pt x="290168" y="1940426"/>
                </a:lnTo>
                <a:close/>
                <a:moveTo>
                  <a:pt x="951611" y="395567"/>
                </a:moveTo>
                <a:lnTo>
                  <a:pt x="1709778" y="1940426"/>
                </a:lnTo>
                <a:lnTo>
                  <a:pt x="1661073" y="1940426"/>
                </a:lnTo>
                <a:lnTo>
                  <a:pt x="951439" y="494459"/>
                </a:lnTo>
                <a:lnTo>
                  <a:pt x="241806" y="1940426"/>
                </a:lnTo>
                <a:lnTo>
                  <a:pt x="193445" y="1940426"/>
                </a:lnTo>
                <a:close/>
                <a:moveTo>
                  <a:pt x="951955" y="197784"/>
                </a:moveTo>
                <a:lnTo>
                  <a:pt x="1807187" y="1940426"/>
                </a:lnTo>
                <a:lnTo>
                  <a:pt x="1758483" y="1940426"/>
                </a:lnTo>
                <a:lnTo>
                  <a:pt x="951783" y="296675"/>
                </a:lnTo>
                <a:lnTo>
                  <a:pt x="145084" y="1940426"/>
                </a:lnTo>
                <a:lnTo>
                  <a:pt x="96723" y="1940426"/>
                </a:lnTo>
                <a:close/>
                <a:moveTo>
                  <a:pt x="952298" y="0"/>
                </a:moveTo>
                <a:lnTo>
                  <a:pt x="1904596" y="1940426"/>
                </a:lnTo>
                <a:lnTo>
                  <a:pt x="1855891" y="1940426"/>
                </a:lnTo>
                <a:lnTo>
                  <a:pt x="952126" y="98892"/>
                </a:lnTo>
                <a:lnTo>
                  <a:pt x="48361" y="1940426"/>
                </a:lnTo>
                <a:lnTo>
                  <a:pt x="0" y="1940426"/>
                </a:lnTo>
                <a:close/>
              </a:path>
            </a:pathLst>
          </a:custGeom>
          <a:noFill/>
          <a:ln w="3175">
            <a:solidFill>
              <a:srgbClr val="D5B8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cs typeface="+mn-ea"/>
                <a:sym typeface="+mn-lt"/>
              </a:rPr>
              <a:t>   </a:t>
            </a:r>
          </a:p>
        </p:txBody>
      </p:sp>
      <p:sp>
        <p:nvSpPr>
          <p:cNvPr id="59" name="TextBox 45"/>
          <p:cNvSpPr txBox="1"/>
          <p:nvPr/>
        </p:nvSpPr>
        <p:spPr>
          <a:xfrm>
            <a:off x="7128769" y="4820498"/>
            <a:ext cx="5397624" cy="1137921"/>
          </a:xfrm>
          <a:prstGeom prst="rect">
            <a:avLst/>
          </a:prstGeom>
        </p:spPr>
        <p:txBody>
          <a:bodyPr vert="horz" wrap="none" lIns="0" tIns="0" rIns="0" bIns="0" anchor="b" anchorCtr="1">
            <a:normAutofit fontScale="92500" lnSpcReduction="20000"/>
          </a:bodyPr>
          <a:lstStyle/>
          <a:p>
            <a:pPr algn="l"/>
            <a:r>
              <a:rPr lang="en-US" altLang="zh-CN" sz="5700" b="1" dirty="0">
                <a:gradFill>
                  <a:gsLst>
                    <a:gs pos="100000">
                      <a:srgbClr val="EEC988"/>
                    </a:gs>
                    <a:gs pos="0">
                      <a:srgbClr val="CB954D"/>
                    </a:gs>
                  </a:gsLst>
                  <a:lin scaled="1"/>
                </a:gradFill>
                <a:sym typeface="+mn-lt"/>
              </a:rPr>
              <a:t>Build</a:t>
            </a:r>
          </a:p>
          <a:p>
            <a:pPr algn="l"/>
            <a:r>
              <a:rPr lang="en-US" altLang="zh-CN" sz="3500" b="1" dirty="0">
                <a:gradFill>
                  <a:gsLst>
                    <a:gs pos="100000">
                      <a:srgbClr val="EEC988"/>
                    </a:gs>
                    <a:gs pos="0">
                      <a:srgbClr val="CB954D"/>
                    </a:gs>
                  </a:gsLst>
                  <a:lin scaled="1"/>
                </a:gradFill>
                <a:sym typeface="+mn-lt"/>
              </a:rPr>
              <a:t>Industrial Chains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3773181" y="162024"/>
            <a:ext cx="5051223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3600" b="1" dirty="0">
                <a:gradFill>
                  <a:gsLst>
                    <a:gs pos="100000">
                      <a:srgbClr val="EEC988"/>
                    </a:gs>
                    <a:gs pos="0">
                      <a:srgbClr val="CB954D"/>
                    </a:gs>
                  </a:gsLst>
                  <a:lin scaled="1"/>
                </a:gradFill>
                <a:sym typeface="+mn-ea"/>
              </a:rPr>
              <a:t>Scalable Advantage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341567" y="1069737"/>
            <a:ext cx="343161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gradFill>
                  <a:gsLst>
                    <a:gs pos="100000">
                      <a:srgbClr val="EEC988"/>
                    </a:gs>
                    <a:gs pos="0">
                      <a:srgbClr val="CB954D"/>
                    </a:gs>
                  </a:gsLst>
                  <a:lin scaled="1"/>
                </a:gradFill>
                <a:sym typeface="+mn-ea"/>
              </a:rPr>
              <a:t>Separate</a:t>
            </a:r>
            <a:r>
              <a:rPr lang="en-US" altLang="zh-CN" sz="3000" b="1" dirty="0">
                <a:gradFill>
                  <a:gsLst>
                    <a:gs pos="100000">
                      <a:srgbClr val="EEC988"/>
                    </a:gs>
                    <a:gs pos="0">
                      <a:srgbClr val="CB954D"/>
                    </a:gs>
                  </a:gsLst>
                  <a:lin scaled="1"/>
                </a:gradFill>
                <a:sym typeface="+mn-ea"/>
              </a:rPr>
              <a:t> Industrial Chains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3019887" y="2477670"/>
            <a:ext cx="6027938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b="1" dirty="0" err="1">
                <a:solidFill>
                  <a:schemeClr val="bg1"/>
                </a:solidFill>
              </a:rPr>
              <a:t>Create&amp;Recreate</a:t>
            </a:r>
            <a:r>
              <a:rPr lang="en-US" altLang="zh-CN" sz="5400" b="1" dirty="0">
                <a:solidFill>
                  <a:schemeClr val="bg1"/>
                </a:solidFill>
              </a:rPr>
              <a:t> </a:t>
            </a:r>
          </a:p>
          <a:p>
            <a:pPr algn="ctr"/>
            <a:r>
              <a:rPr lang="en-US" altLang="zh-CN" sz="4000" b="1" dirty="0">
                <a:solidFill>
                  <a:schemeClr val="bg1"/>
                </a:solidFill>
              </a:rPr>
              <a:t>Intellectual </a:t>
            </a:r>
          </a:p>
          <a:p>
            <a:pPr algn="ctr"/>
            <a:r>
              <a:rPr lang="en-US" altLang="zh-CN" sz="4000" b="1" dirty="0">
                <a:solidFill>
                  <a:schemeClr val="bg1"/>
                </a:solidFill>
              </a:rPr>
              <a:t>Property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F7D3B19D-A410-837F-010A-2BCF05DA2AFF}"/>
              </a:ext>
            </a:extLst>
          </p:cNvPr>
          <p:cNvGrpSpPr/>
          <p:nvPr/>
        </p:nvGrpSpPr>
        <p:grpSpPr>
          <a:xfrm>
            <a:off x="-8098" y="0"/>
            <a:ext cx="12192002" cy="6858000"/>
            <a:chOff x="-2" y="0"/>
            <a:chExt cx="12192002" cy="6858000"/>
          </a:xfrm>
        </p:grpSpPr>
        <p:pic>
          <p:nvPicPr>
            <p:cNvPr id="10" name="图片 9" descr="泛娱乐化市场规模">
              <a:extLst>
                <a:ext uri="{FF2B5EF4-FFF2-40B4-BE49-F238E27FC236}">
                  <a16:creationId xmlns:a16="http://schemas.microsoft.com/office/drawing/2014/main" id="{0D2ECBD7-ED48-C7C1-77DC-872F59230BBC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1DBEA0DF-2026-367E-2475-25E93F4D34FB}"/>
                </a:ext>
              </a:extLst>
            </p:cNvPr>
            <p:cNvSpPr txBox="1"/>
            <p:nvPr/>
          </p:nvSpPr>
          <p:spPr>
            <a:xfrm>
              <a:off x="3613182" y="74755"/>
              <a:ext cx="5887062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China’s future pan entertainment market </a:t>
              </a:r>
              <a:r>
                <a:rPr lang="en-US" altLang="zh-CN" dirty="0" err="1"/>
                <a:t>procast</a:t>
              </a:r>
              <a:endParaRPr lang="zh-CN" altLang="en-US" dirty="0"/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04F47ABF-76B4-72C2-EF24-9C46E692B7DD}"/>
                </a:ext>
              </a:extLst>
            </p:cNvPr>
            <p:cNvSpPr txBox="1"/>
            <p:nvPr/>
          </p:nvSpPr>
          <p:spPr>
            <a:xfrm>
              <a:off x="0" y="2069797"/>
              <a:ext cx="2291427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$2076.2 billion</a:t>
              </a:r>
              <a:endParaRPr lang="zh-CN" altLang="en-US" dirty="0"/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718D1C58-7098-9511-67AC-AC01F5309A9C}"/>
                </a:ext>
              </a:extLst>
            </p:cNvPr>
            <p:cNvSpPr txBox="1"/>
            <p:nvPr/>
          </p:nvSpPr>
          <p:spPr>
            <a:xfrm>
              <a:off x="-1" y="2598082"/>
              <a:ext cx="2291427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$1779.6 billion</a:t>
              </a:r>
              <a:endParaRPr lang="zh-CN" altLang="en-US" dirty="0"/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1794B1BD-1AC3-0A35-9FD9-35EE80F31ACD}"/>
                </a:ext>
              </a:extLst>
            </p:cNvPr>
            <p:cNvSpPr txBox="1"/>
            <p:nvPr/>
          </p:nvSpPr>
          <p:spPr>
            <a:xfrm>
              <a:off x="-2" y="1522568"/>
              <a:ext cx="2291427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$2372.8 billion</a:t>
              </a:r>
              <a:endParaRPr lang="zh-CN" altLang="en-US" dirty="0"/>
            </a:p>
          </p:txBody>
        </p:sp>
      </p:grp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椭圆 55">
            <a:extLst>
              <a:ext uri="{FF2B5EF4-FFF2-40B4-BE49-F238E27FC236}">
                <a16:creationId xmlns:a16="http://schemas.microsoft.com/office/drawing/2014/main" id="{075CADFC-A604-4294-7653-97B7D6F7A3E2}"/>
              </a:ext>
            </a:extLst>
          </p:cNvPr>
          <p:cNvSpPr/>
          <p:nvPr/>
        </p:nvSpPr>
        <p:spPr>
          <a:xfrm>
            <a:off x="-189390" y="-38332"/>
            <a:ext cx="12570780" cy="6896331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75000"/>
                </a:schemeClr>
              </a:gs>
              <a:gs pos="95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3" name="任意多边形: 形状 42"/>
          <p:cNvSpPr/>
          <p:nvPr/>
        </p:nvSpPr>
        <p:spPr>
          <a:xfrm flipV="1">
            <a:off x="0" y="0"/>
            <a:ext cx="2077720" cy="808355"/>
          </a:xfrm>
          <a:custGeom>
            <a:avLst/>
            <a:gdLst>
              <a:gd name="connsiteX0" fmla="*/ 950582 w 1904596"/>
              <a:gd name="connsiteY0" fmla="*/ 988918 h 1940426"/>
              <a:gd name="connsiteX1" fmla="*/ 1417551 w 1904596"/>
              <a:gd name="connsiteY1" fmla="*/ 1940426 h 1940426"/>
              <a:gd name="connsiteX2" fmla="*/ 1368846 w 1904596"/>
              <a:gd name="connsiteY2" fmla="*/ 1940426 h 1940426"/>
              <a:gd name="connsiteX3" fmla="*/ 950410 w 1904596"/>
              <a:gd name="connsiteY3" fmla="*/ 1087810 h 1940426"/>
              <a:gd name="connsiteX4" fmla="*/ 531974 w 1904596"/>
              <a:gd name="connsiteY4" fmla="*/ 1940426 h 1940426"/>
              <a:gd name="connsiteX5" fmla="*/ 483613 w 1904596"/>
              <a:gd name="connsiteY5" fmla="*/ 1940426 h 1940426"/>
              <a:gd name="connsiteX6" fmla="*/ 950924 w 1904596"/>
              <a:gd name="connsiteY6" fmla="*/ 791134 h 1940426"/>
              <a:gd name="connsiteX7" fmla="*/ 1514959 w 1904596"/>
              <a:gd name="connsiteY7" fmla="*/ 1940426 h 1940426"/>
              <a:gd name="connsiteX8" fmla="*/ 1466255 w 1904596"/>
              <a:gd name="connsiteY8" fmla="*/ 1940426 h 1940426"/>
              <a:gd name="connsiteX9" fmla="*/ 950753 w 1904596"/>
              <a:gd name="connsiteY9" fmla="*/ 890026 h 1940426"/>
              <a:gd name="connsiteX10" fmla="*/ 435251 w 1904596"/>
              <a:gd name="connsiteY10" fmla="*/ 1940426 h 1940426"/>
              <a:gd name="connsiteX11" fmla="*/ 386890 w 1904596"/>
              <a:gd name="connsiteY11" fmla="*/ 1940426 h 1940426"/>
              <a:gd name="connsiteX12" fmla="*/ 951268 w 1904596"/>
              <a:gd name="connsiteY12" fmla="*/ 593351 h 1940426"/>
              <a:gd name="connsiteX13" fmla="*/ 1612369 w 1904596"/>
              <a:gd name="connsiteY13" fmla="*/ 1940426 h 1940426"/>
              <a:gd name="connsiteX14" fmla="*/ 1563664 w 1904596"/>
              <a:gd name="connsiteY14" fmla="*/ 1940426 h 1940426"/>
              <a:gd name="connsiteX15" fmla="*/ 951096 w 1904596"/>
              <a:gd name="connsiteY15" fmla="*/ 692243 h 1940426"/>
              <a:gd name="connsiteX16" fmla="*/ 338529 w 1904596"/>
              <a:gd name="connsiteY16" fmla="*/ 1940426 h 1940426"/>
              <a:gd name="connsiteX17" fmla="*/ 290168 w 1904596"/>
              <a:gd name="connsiteY17" fmla="*/ 1940426 h 1940426"/>
              <a:gd name="connsiteX18" fmla="*/ 951611 w 1904596"/>
              <a:gd name="connsiteY18" fmla="*/ 395567 h 1940426"/>
              <a:gd name="connsiteX19" fmla="*/ 1709778 w 1904596"/>
              <a:gd name="connsiteY19" fmla="*/ 1940426 h 1940426"/>
              <a:gd name="connsiteX20" fmla="*/ 1661073 w 1904596"/>
              <a:gd name="connsiteY20" fmla="*/ 1940426 h 1940426"/>
              <a:gd name="connsiteX21" fmla="*/ 951439 w 1904596"/>
              <a:gd name="connsiteY21" fmla="*/ 494459 h 1940426"/>
              <a:gd name="connsiteX22" fmla="*/ 241806 w 1904596"/>
              <a:gd name="connsiteY22" fmla="*/ 1940426 h 1940426"/>
              <a:gd name="connsiteX23" fmla="*/ 193445 w 1904596"/>
              <a:gd name="connsiteY23" fmla="*/ 1940426 h 1940426"/>
              <a:gd name="connsiteX24" fmla="*/ 951955 w 1904596"/>
              <a:gd name="connsiteY24" fmla="*/ 197784 h 1940426"/>
              <a:gd name="connsiteX25" fmla="*/ 1807187 w 1904596"/>
              <a:gd name="connsiteY25" fmla="*/ 1940426 h 1940426"/>
              <a:gd name="connsiteX26" fmla="*/ 1758483 w 1904596"/>
              <a:gd name="connsiteY26" fmla="*/ 1940426 h 1940426"/>
              <a:gd name="connsiteX27" fmla="*/ 951783 w 1904596"/>
              <a:gd name="connsiteY27" fmla="*/ 296675 h 1940426"/>
              <a:gd name="connsiteX28" fmla="*/ 145084 w 1904596"/>
              <a:gd name="connsiteY28" fmla="*/ 1940426 h 1940426"/>
              <a:gd name="connsiteX29" fmla="*/ 96723 w 1904596"/>
              <a:gd name="connsiteY29" fmla="*/ 1940426 h 1940426"/>
              <a:gd name="connsiteX30" fmla="*/ 952298 w 1904596"/>
              <a:gd name="connsiteY30" fmla="*/ 0 h 1940426"/>
              <a:gd name="connsiteX31" fmla="*/ 1904596 w 1904596"/>
              <a:gd name="connsiteY31" fmla="*/ 1940426 h 1940426"/>
              <a:gd name="connsiteX32" fmla="*/ 1855891 w 1904596"/>
              <a:gd name="connsiteY32" fmla="*/ 1940426 h 1940426"/>
              <a:gd name="connsiteX33" fmla="*/ 952126 w 1904596"/>
              <a:gd name="connsiteY33" fmla="*/ 98892 h 1940426"/>
              <a:gd name="connsiteX34" fmla="*/ 48361 w 1904596"/>
              <a:gd name="connsiteY34" fmla="*/ 1940426 h 1940426"/>
              <a:gd name="connsiteX35" fmla="*/ 0 w 1904596"/>
              <a:gd name="connsiteY35" fmla="*/ 1940426 h 1940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904596" h="1940426">
                <a:moveTo>
                  <a:pt x="950582" y="988918"/>
                </a:moveTo>
                <a:lnTo>
                  <a:pt x="1417551" y="1940426"/>
                </a:lnTo>
                <a:lnTo>
                  <a:pt x="1368846" y="1940426"/>
                </a:lnTo>
                <a:lnTo>
                  <a:pt x="950410" y="1087810"/>
                </a:lnTo>
                <a:lnTo>
                  <a:pt x="531974" y="1940426"/>
                </a:lnTo>
                <a:lnTo>
                  <a:pt x="483613" y="1940426"/>
                </a:lnTo>
                <a:close/>
                <a:moveTo>
                  <a:pt x="950924" y="791134"/>
                </a:moveTo>
                <a:lnTo>
                  <a:pt x="1514959" y="1940426"/>
                </a:lnTo>
                <a:lnTo>
                  <a:pt x="1466255" y="1940426"/>
                </a:lnTo>
                <a:lnTo>
                  <a:pt x="950753" y="890026"/>
                </a:lnTo>
                <a:lnTo>
                  <a:pt x="435251" y="1940426"/>
                </a:lnTo>
                <a:lnTo>
                  <a:pt x="386890" y="1940426"/>
                </a:lnTo>
                <a:close/>
                <a:moveTo>
                  <a:pt x="951268" y="593351"/>
                </a:moveTo>
                <a:lnTo>
                  <a:pt x="1612369" y="1940426"/>
                </a:lnTo>
                <a:lnTo>
                  <a:pt x="1563664" y="1940426"/>
                </a:lnTo>
                <a:lnTo>
                  <a:pt x="951096" y="692243"/>
                </a:lnTo>
                <a:lnTo>
                  <a:pt x="338529" y="1940426"/>
                </a:lnTo>
                <a:lnTo>
                  <a:pt x="290168" y="1940426"/>
                </a:lnTo>
                <a:close/>
                <a:moveTo>
                  <a:pt x="951611" y="395567"/>
                </a:moveTo>
                <a:lnTo>
                  <a:pt x="1709778" y="1940426"/>
                </a:lnTo>
                <a:lnTo>
                  <a:pt x="1661073" y="1940426"/>
                </a:lnTo>
                <a:lnTo>
                  <a:pt x="951439" y="494459"/>
                </a:lnTo>
                <a:lnTo>
                  <a:pt x="241806" y="1940426"/>
                </a:lnTo>
                <a:lnTo>
                  <a:pt x="193445" y="1940426"/>
                </a:lnTo>
                <a:close/>
                <a:moveTo>
                  <a:pt x="951955" y="197784"/>
                </a:moveTo>
                <a:lnTo>
                  <a:pt x="1807187" y="1940426"/>
                </a:lnTo>
                <a:lnTo>
                  <a:pt x="1758483" y="1940426"/>
                </a:lnTo>
                <a:lnTo>
                  <a:pt x="951783" y="296675"/>
                </a:lnTo>
                <a:lnTo>
                  <a:pt x="145084" y="1940426"/>
                </a:lnTo>
                <a:lnTo>
                  <a:pt x="96723" y="1940426"/>
                </a:lnTo>
                <a:close/>
                <a:moveTo>
                  <a:pt x="952298" y="0"/>
                </a:moveTo>
                <a:lnTo>
                  <a:pt x="1904596" y="1940426"/>
                </a:lnTo>
                <a:lnTo>
                  <a:pt x="1855891" y="1940426"/>
                </a:lnTo>
                <a:lnTo>
                  <a:pt x="952126" y="98892"/>
                </a:lnTo>
                <a:lnTo>
                  <a:pt x="48361" y="1940426"/>
                </a:lnTo>
                <a:lnTo>
                  <a:pt x="0" y="1940426"/>
                </a:lnTo>
                <a:close/>
              </a:path>
            </a:pathLst>
          </a:custGeom>
          <a:noFill/>
          <a:ln w="3175">
            <a:solidFill>
              <a:srgbClr val="D5B8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cs typeface="+mn-ea"/>
                <a:sym typeface="+mn-lt"/>
              </a:rPr>
              <a:t>   </a:t>
            </a:r>
          </a:p>
        </p:txBody>
      </p:sp>
      <p:sp>
        <p:nvSpPr>
          <p:cNvPr id="2" name="任意多边形: 形状 42"/>
          <p:cNvSpPr/>
          <p:nvPr/>
        </p:nvSpPr>
        <p:spPr>
          <a:xfrm rot="5400000" flipV="1">
            <a:off x="11362055" y="6099810"/>
            <a:ext cx="1137920" cy="521335"/>
          </a:xfrm>
          <a:custGeom>
            <a:avLst/>
            <a:gdLst>
              <a:gd name="connsiteX0" fmla="*/ 950582 w 1904596"/>
              <a:gd name="connsiteY0" fmla="*/ 988918 h 1940426"/>
              <a:gd name="connsiteX1" fmla="*/ 1417551 w 1904596"/>
              <a:gd name="connsiteY1" fmla="*/ 1940426 h 1940426"/>
              <a:gd name="connsiteX2" fmla="*/ 1368846 w 1904596"/>
              <a:gd name="connsiteY2" fmla="*/ 1940426 h 1940426"/>
              <a:gd name="connsiteX3" fmla="*/ 950410 w 1904596"/>
              <a:gd name="connsiteY3" fmla="*/ 1087810 h 1940426"/>
              <a:gd name="connsiteX4" fmla="*/ 531974 w 1904596"/>
              <a:gd name="connsiteY4" fmla="*/ 1940426 h 1940426"/>
              <a:gd name="connsiteX5" fmla="*/ 483613 w 1904596"/>
              <a:gd name="connsiteY5" fmla="*/ 1940426 h 1940426"/>
              <a:gd name="connsiteX6" fmla="*/ 950924 w 1904596"/>
              <a:gd name="connsiteY6" fmla="*/ 791134 h 1940426"/>
              <a:gd name="connsiteX7" fmla="*/ 1514959 w 1904596"/>
              <a:gd name="connsiteY7" fmla="*/ 1940426 h 1940426"/>
              <a:gd name="connsiteX8" fmla="*/ 1466255 w 1904596"/>
              <a:gd name="connsiteY8" fmla="*/ 1940426 h 1940426"/>
              <a:gd name="connsiteX9" fmla="*/ 950753 w 1904596"/>
              <a:gd name="connsiteY9" fmla="*/ 890026 h 1940426"/>
              <a:gd name="connsiteX10" fmla="*/ 435251 w 1904596"/>
              <a:gd name="connsiteY10" fmla="*/ 1940426 h 1940426"/>
              <a:gd name="connsiteX11" fmla="*/ 386890 w 1904596"/>
              <a:gd name="connsiteY11" fmla="*/ 1940426 h 1940426"/>
              <a:gd name="connsiteX12" fmla="*/ 951268 w 1904596"/>
              <a:gd name="connsiteY12" fmla="*/ 593351 h 1940426"/>
              <a:gd name="connsiteX13" fmla="*/ 1612369 w 1904596"/>
              <a:gd name="connsiteY13" fmla="*/ 1940426 h 1940426"/>
              <a:gd name="connsiteX14" fmla="*/ 1563664 w 1904596"/>
              <a:gd name="connsiteY14" fmla="*/ 1940426 h 1940426"/>
              <a:gd name="connsiteX15" fmla="*/ 951096 w 1904596"/>
              <a:gd name="connsiteY15" fmla="*/ 692243 h 1940426"/>
              <a:gd name="connsiteX16" fmla="*/ 338529 w 1904596"/>
              <a:gd name="connsiteY16" fmla="*/ 1940426 h 1940426"/>
              <a:gd name="connsiteX17" fmla="*/ 290168 w 1904596"/>
              <a:gd name="connsiteY17" fmla="*/ 1940426 h 1940426"/>
              <a:gd name="connsiteX18" fmla="*/ 951611 w 1904596"/>
              <a:gd name="connsiteY18" fmla="*/ 395567 h 1940426"/>
              <a:gd name="connsiteX19" fmla="*/ 1709778 w 1904596"/>
              <a:gd name="connsiteY19" fmla="*/ 1940426 h 1940426"/>
              <a:gd name="connsiteX20" fmla="*/ 1661073 w 1904596"/>
              <a:gd name="connsiteY20" fmla="*/ 1940426 h 1940426"/>
              <a:gd name="connsiteX21" fmla="*/ 951439 w 1904596"/>
              <a:gd name="connsiteY21" fmla="*/ 494459 h 1940426"/>
              <a:gd name="connsiteX22" fmla="*/ 241806 w 1904596"/>
              <a:gd name="connsiteY22" fmla="*/ 1940426 h 1940426"/>
              <a:gd name="connsiteX23" fmla="*/ 193445 w 1904596"/>
              <a:gd name="connsiteY23" fmla="*/ 1940426 h 1940426"/>
              <a:gd name="connsiteX24" fmla="*/ 951955 w 1904596"/>
              <a:gd name="connsiteY24" fmla="*/ 197784 h 1940426"/>
              <a:gd name="connsiteX25" fmla="*/ 1807187 w 1904596"/>
              <a:gd name="connsiteY25" fmla="*/ 1940426 h 1940426"/>
              <a:gd name="connsiteX26" fmla="*/ 1758483 w 1904596"/>
              <a:gd name="connsiteY26" fmla="*/ 1940426 h 1940426"/>
              <a:gd name="connsiteX27" fmla="*/ 951783 w 1904596"/>
              <a:gd name="connsiteY27" fmla="*/ 296675 h 1940426"/>
              <a:gd name="connsiteX28" fmla="*/ 145084 w 1904596"/>
              <a:gd name="connsiteY28" fmla="*/ 1940426 h 1940426"/>
              <a:gd name="connsiteX29" fmla="*/ 96723 w 1904596"/>
              <a:gd name="connsiteY29" fmla="*/ 1940426 h 1940426"/>
              <a:gd name="connsiteX30" fmla="*/ 952298 w 1904596"/>
              <a:gd name="connsiteY30" fmla="*/ 0 h 1940426"/>
              <a:gd name="connsiteX31" fmla="*/ 1904596 w 1904596"/>
              <a:gd name="connsiteY31" fmla="*/ 1940426 h 1940426"/>
              <a:gd name="connsiteX32" fmla="*/ 1855891 w 1904596"/>
              <a:gd name="connsiteY32" fmla="*/ 1940426 h 1940426"/>
              <a:gd name="connsiteX33" fmla="*/ 952126 w 1904596"/>
              <a:gd name="connsiteY33" fmla="*/ 98892 h 1940426"/>
              <a:gd name="connsiteX34" fmla="*/ 48361 w 1904596"/>
              <a:gd name="connsiteY34" fmla="*/ 1940426 h 1940426"/>
              <a:gd name="connsiteX35" fmla="*/ 0 w 1904596"/>
              <a:gd name="connsiteY35" fmla="*/ 1940426 h 1940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904596" h="1940426">
                <a:moveTo>
                  <a:pt x="950582" y="988918"/>
                </a:moveTo>
                <a:lnTo>
                  <a:pt x="1417551" y="1940426"/>
                </a:lnTo>
                <a:lnTo>
                  <a:pt x="1368846" y="1940426"/>
                </a:lnTo>
                <a:lnTo>
                  <a:pt x="950410" y="1087810"/>
                </a:lnTo>
                <a:lnTo>
                  <a:pt x="531974" y="1940426"/>
                </a:lnTo>
                <a:lnTo>
                  <a:pt x="483613" y="1940426"/>
                </a:lnTo>
                <a:close/>
                <a:moveTo>
                  <a:pt x="950924" y="791134"/>
                </a:moveTo>
                <a:lnTo>
                  <a:pt x="1514959" y="1940426"/>
                </a:lnTo>
                <a:lnTo>
                  <a:pt x="1466255" y="1940426"/>
                </a:lnTo>
                <a:lnTo>
                  <a:pt x="950753" y="890026"/>
                </a:lnTo>
                <a:lnTo>
                  <a:pt x="435251" y="1940426"/>
                </a:lnTo>
                <a:lnTo>
                  <a:pt x="386890" y="1940426"/>
                </a:lnTo>
                <a:close/>
                <a:moveTo>
                  <a:pt x="951268" y="593351"/>
                </a:moveTo>
                <a:lnTo>
                  <a:pt x="1612369" y="1940426"/>
                </a:lnTo>
                <a:lnTo>
                  <a:pt x="1563664" y="1940426"/>
                </a:lnTo>
                <a:lnTo>
                  <a:pt x="951096" y="692243"/>
                </a:lnTo>
                <a:lnTo>
                  <a:pt x="338529" y="1940426"/>
                </a:lnTo>
                <a:lnTo>
                  <a:pt x="290168" y="1940426"/>
                </a:lnTo>
                <a:close/>
                <a:moveTo>
                  <a:pt x="951611" y="395567"/>
                </a:moveTo>
                <a:lnTo>
                  <a:pt x="1709778" y="1940426"/>
                </a:lnTo>
                <a:lnTo>
                  <a:pt x="1661073" y="1940426"/>
                </a:lnTo>
                <a:lnTo>
                  <a:pt x="951439" y="494459"/>
                </a:lnTo>
                <a:lnTo>
                  <a:pt x="241806" y="1940426"/>
                </a:lnTo>
                <a:lnTo>
                  <a:pt x="193445" y="1940426"/>
                </a:lnTo>
                <a:close/>
                <a:moveTo>
                  <a:pt x="951955" y="197784"/>
                </a:moveTo>
                <a:lnTo>
                  <a:pt x="1807187" y="1940426"/>
                </a:lnTo>
                <a:lnTo>
                  <a:pt x="1758483" y="1940426"/>
                </a:lnTo>
                <a:lnTo>
                  <a:pt x="951783" y="296675"/>
                </a:lnTo>
                <a:lnTo>
                  <a:pt x="145084" y="1940426"/>
                </a:lnTo>
                <a:lnTo>
                  <a:pt x="96723" y="1940426"/>
                </a:lnTo>
                <a:close/>
                <a:moveTo>
                  <a:pt x="952298" y="0"/>
                </a:moveTo>
                <a:lnTo>
                  <a:pt x="1904596" y="1940426"/>
                </a:lnTo>
                <a:lnTo>
                  <a:pt x="1855891" y="1940426"/>
                </a:lnTo>
                <a:lnTo>
                  <a:pt x="952126" y="98892"/>
                </a:lnTo>
                <a:lnTo>
                  <a:pt x="48361" y="1940426"/>
                </a:lnTo>
                <a:lnTo>
                  <a:pt x="0" y="1940426"/>
                </a:lnTo>
                <a:close/>
              </a:path>
            </a:pathLst>
          </a:custGeom>
          <a:noFill/>
          <a:ln w="3175">
            <a:solidFill>
              <a:srgbClr val="D5B8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cs typeface="+mn-ea"/>
                <a:sym typeface="+mn-lt"/>
              </a:rPr>
              <a:t>   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2027729" y="3038853"/>
            <a:ext cx="834009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>
                <a:gradFill>
                  <a:gsLst>
                    <a:gs pos="100000">
                      <a:srgbClr val="EEC988"/>
                    </a:gs>
                    <a:gs pos="0">
                      <a:srgbClr val="CB954D"/>
                    </a:gs>
                  </a:gsLst>
                  <a:lin scaled="1"/>
                </a:gradFill>
                <a:sym typeface="+mn-lt"/>
              </a:rPr>
              <a:t>User Quantity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9AB82D2-BB6B-B183-8C10-9DC273F790CD}"/>
              </a:ext>
            </a:extLst>
          </p:cNvPr>
          <p:cNvSpPr txBox="1"/>
          <p:nvPr/>
        </p:nvSpPr>
        <p:spPr>
          <a:xfrm>
            <a:off x="1824181" y="3699001"/>
            <a:ext cx="11483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chemeClr val="bg1"/>
                </a:solidFill>
              </a:rPr>
              <a:t>30K</a:t>
            </a:r>
            <a:endParaRPr lang="zh-CN" altLang="en-US" sz="3600" b="1" dirty="0">
              <a:solidFill>
                <a:schemeClr val="bg1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2BCC37B-76C4-8090-44D1-762849F52510}"/>
              </a:ext>
            </a:extLst>
          </p:cNvPr>
          <p:cNvSpPr txBox="1"/>
          <p:nvPr/>
        </p:nvSpPr>
        <p:spPr>
          <a:xfrm>
            <a:off x="3755476" y="3717943"/>
            <a:ext cx="13138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chemeClr val="bg1"/>
                </a:solidFill>
              </a:rPr>
              <a:t>50K</a:t>
            </a:r>
            <a:endParaRPr lang="zh-CN" altLang="en-US" sz="3600" b="1" dirty="0">
              <a:solidFill>
                <a:schemeClr val="bg1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0E5C4E0-6A90-9BBC-3EED-86B0F890CF32}"/>
              </a:ext>
            </a:extLst>
          </p:cNvPr>
          <p:cNvSpPr txBox="1"/>
          <p:nvPr/>
        </p:nvSpPr>
        <p:spPr>
          <a:xfrm>
            <a:off x="5671276" y="3691432"/>
            <a:ext cx="13612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chemeClr val="bg1"/>
                </a:solidFill>
              </a:rPr>
              <a:t>534K</a:t>
            </a:r>
            <a:endParaRPr lang="zh-CN" altLang="en-US" sz="3600" b="1" dirty="0">
              <a:solidFill>
                <a:schemeClr val="bg1"/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172F7C8-4382-47AB-8D78-32BBEAA4E421}"/>
              </a:ext>
            </a:extLst>
          </p:cNvPr>
          <p:cNvSpPr txBox="1"/>
          <p:nvPr/>
        </p:nvSpPr>
        <p:spPr>
          <a:xfrm>
            <a:off x="7772055" y="3640047"/>
            <a:ext cx="22713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chemeClr val="bg1"/>
                </a:solidFill>
              </a:rPr>
              <a:t>3 Million</a:t>
            </a:r>
            <a:endParaRPr lang="zh-CN" altLang="en-US" sz="3600" b="1" dirty="0">
              <a:solidFill>
                <a:schemeClr val="bg1"/>
              </a:solidFill>
            </a:endParaRPr>
          </a:p>
        </p:txBody>
      </p:sp>
      <p:sp>
        <p:nvSpPr>
          <p:cNvPr id="11" name="箭头: 右 10">
            <a:extLst>
              <a:ext uri="{FF2B5EF4-FFF2-40B4-BE49-F238E27FC236}">
                <a16:creationId xmlns:a16="http://schemas.microsoft.com/office/drawing/2014/main" id="{C02739F2-C6E5-9E45-FB96-42D0693F09A8}"/>
              </a:ext>
            </a:extLst>
          </p:cNvPr>
          <p:cNvSpPr/>
          <p:nvPr/>
        </p:nvSpPr>
        <p:spPr>
          <a:xfrm>
            <a:off x="2929333" y="3730489"/>
            <a:ext cx="807868" cy="561058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箭头: 右 22">
            <a:extLst>
              <a:ext uri="{FF2B5EF4-FFF2-40B4-BE49-F238E27FC236}">
                <a16:creationId xmlns:a16="http://schemas.microsoft.com/office/drawing/2014/main" id="{EC121D44-B44C-153D-13E7-7F25F4FE0B95}"/>
              </a:ext>
            </a:extLst>
          </p:cNvPr>
          <p:cNvSpPr/>
          <p:nvPr/>
        </p:nvSpPr>
        <p:spPr>
          <a:xfrm>
            <a:off x="9969099" y="3647655"/>
            <a:ext cx="807868" cy="561058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箭头: 右 23">
            <a:extLst>
              <a:ext uri="{FF2B5EF4-FFF2-40B4-BE49-F238E27FC236}">
                <a16:creationId xmlns:a16="http://schemas.microsoft.com/office/drawing/2014/main" id="{494E1D91-15E7-3BB6-5079-E677BEB24FD7}"/>
              </a:ext>
            </a:extLst>
          </p:cNvPr>
          <p:cNvSpPr/>
          <p:nvPr/>
        </p:nvSpPr>
        <p:spPr>
          <a:xfrm>
            <a:off x="7026558" y="3705214"/>
            <a:ext cx="807868" cy="561058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箭头: 右 24">
            <a:extLst>
              <a:ext uri="{FF2B5EF4-FFF2-40B4-BE49-F238E27FC236}">
                <a16:creationId xmlns:a16="http://schemas.microsoft.com/office/drawing/2014/main" id="{6122721E-C03A-3B9C-FDB0-4FAC9C95DD42}"/>
              </a:ext>
            </a:extLst>
          </p:cNvPr>
          <p:cNvSpPr/>
          <p:nvPr/>
        </p:nvSpPr>
        <p:spPr>
          <a:xfrm>
            <a:off x="4792463" y="3713457"/>
            <a:ext cx="807868" cy="561058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79EB7C8-FAA6-E2A9-F38E-ABBDDF11A558}"/>
              </a:ext>
            </a:extLst>
          </p:cNvPr>
          <p:cNvSpPr txBox="1"/>
          <p:nvPr/>
        </p:nvSpPr>
        <p:spPr>
          <a:xfrm>
            <a:off x="10833629" y="3538630"/>
            <a:ext cx="1716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chemeClr val="bg1"/>
                </a:solidFill>
              </a:rPr>
              <a:t>……</a:t>
            </a:r>
            <a:endParaRPr lang="zh-CN" altLang="en-US" sz="3600" b="1" dirty="0">
              <a:solidFill>
                <a:schemeClr val="bg1"/>
              </a:solidFill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3D7EA02E-4603-BCFF-06FD-8CB6CEF85C60}"/>
              </a:ext>
            </a:extLst>
          </p:cNvPr>
          <p:cNvSpPr txBox="1"/>
          <p:nvPr/>
        </p:nvSpPr>
        <p:spPr>
          <a:xfrm flipH="1">
            <a:off x="1686474" y="-38331"/>
            <a:ext cx="8819052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>
                <a:gradFill>
                  <a:gsLst>
                    <a:gs pos="100000">
                      <a:srgbClr val="EEC988"/>
                    </a:gs>
                    <a:gs pos="0">
                      <a:srgbClr val="CB954D"/>
                    </a:gs>
                  </a:gsLst>
                  <a:lin scaled="1"/>
                </a:gradFill>
              </a:rPr>
              <a:t>Industry: </a:t>
            </a:r>
          </a:p>
          <a:p>
            <a:pPr algn="ctr"/>
            <a:r>
              <a:rPr lang="en-US" altLang="zh-CN" sz="3600" b="1" dirty="0">
                <a:solidFill>
                  <a:schemeClr val="bg1"/>
                </a:solidFill>
              </a:rPr>
              <a:t>Culture assisted production and intermediary services </a:t>
            </a:r>
          </a:p>
          <a:p>
            <a:pPr algn="ctr"/>
            <a:r>
              <a:rPr lang="en-US" altLang="zh-CN" sz="3600" b="1" dirty="0">
                <a:solidFill>
                  <a:schemeClr val="bg1"/>
                </a:solidFill>
              </a:rPr>
              <a:t>$113 billion</a:t>
            </a:r>
          </a:p>
          <a:p>
            <a:pPr algn="ctr"/>
            <a:r>
              <a:rPr lang="en-US" altLang="zh-CN" b="1" dirty="0">
                <a:solidFill>
                  <a:schemeClr val="bg1"/>
                </a:solidFill>
              </a:rPr>
              <a:t>first half of this year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20" name="右中括号 19">
            <a:extLst>
              <a:ext uri="{FF2B5EF4-FFF2-40B4-BE49-F238E27FC236}">
                <a16:creationId xmlns:a16="http://schemas.microsoft.com/office/drawing/2014/main" id="{49134D65-8988-0182-161C-0FB1A89B7D22}"/>
              </a:ext>
            </a:extLst>
          </p:cNvPr>
          <p:cNvSpPr/>
          <p:nvPr/>
        </p:nvSpPr>
        <p:spPr>
          <a:xfrm rot="16200000">
            <a:off x="5990735" y="1951963"/>
            <a:ext cx="562620" cy="5376869"/>
          </a:xfrm>
          <a:prstGeom prst="rightBracket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342BBC17-C158-6857-8956-8FAECF9D7DD9}"/>
              </a:ext>
            </a:extLst>
          </p:cNvPr>
          <p:cNvSpPr txBox="1"/>
          <p:nvPr/>
        </p:nvSpPr>
        <p:spPr>
          <a:xfrm>
            <a:off x="4907280" y="4545863"/>
            <a:ext cx="318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INDIVIDUAL CREATORS</a:t>
            </a:r>
            <a:endParaRPr lang="zh-CN" altLang="en-US" dirty="0">
              <a:solidFill>
                <a:schemeClr val="bg1"/>
              </a:solidFill>
            </a:endParaRPr>
          </a:p>
        </p:txBody>
      </p: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F93F0616-FB89-6830-99A9-9F773F11E582}"/>
              </a:ext>
            </a:extLst>
          </p:cNvPr>
          <p:cNvGrpSpPr/>
          <p:nvPr/>
        </p:nvGrpSpPr>
        <p:grpSpPr>
          <a:xfrm>
            <a:off x="2823530" y="4833420"/>
            <a:ext cx="1505965" cy="1439382"/>
            <a:chOff x="14383" y="2841"/>
            <a:chExt cx="3156" cy="3156"/>
          </a:xfrm>
        </p:grpSpPr>
        <p:sp>
          <p:nvSpPr>
            <p:cNvPr id="39" name="ï$1iḍê">
              <a:extLst>
                <a:ext uri="{FF2B5EF4-FFF2-40B4-BE49-F238E27FC236}">
                  <a16:creationId xmlns:a16="http://schemas.microsoft.com/office/drawing/2014/main" id="{6F8694C5-D2CF-130B-408C-27F2A1112405}"/>
                </a:ext>
              </a:extLst>
            </p:cNvPr>
            <p:cNvSpPr/>
            <p:nvPr/>
          </p:nvSpPr>
          <p:spPr>
            <a:xfrm>
              <a:off x="14725" y="3172"/>
              <a:ext cx="2496" cy="2496"/>
            </a:xfrm>
            <a:prstGeom prst="donut">
              <a:avLst>
                <a:gd name="adj" fmla="val 10146"/>
              </a:avLst>
            </a:prstGeom>
            <a:solidFill>
              <a:srgbClr val="D8B288"/>
            </a:solidFill>
            <a:effectLst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solidFill>
                  <a:srgbClr val="EAD9C5"/>
                </a:solidFill>
                <a:cs typeface="+mn-ea"/>
                <a:sym typeface="+mn-lt"/>
              </a:endParaRPr>
            </a:p>
          </p:txBody>
        </p:sp>
        <p:sp>
          <p:nvSpPr>
            <p:cNvPr id="40" name="íŝļíḋe">
              <a:extLst>
                <a:ext uri="{FF2B5EF4-FFF2-40B4-BE49-F238E27FC236}">
                  <a16:creationId xmlns:a16="http://schemas.microsoft.com/office/drawing/2014/main" id="{8C17F436-17CD-1E79-BBC7-D7757445E35D}"/>
                </a:ext>
              </a:extLst>
            </p:cNvPr>
            <p:cNvSpPr/>
            <p:nvPr/>
          </p:nvSpPr>
          <p:spPr>
            <a:xfrm>
              <a:off x="14383" y="2841"/>
              <a:ext cx="3156" cy="3156"/>
            </a:xfrm>
            <a:prstGeom prst="ellipse">
              <a:avLst/>
            </a:prstGeom>
            <a:noFill/>
            <a:ln w="76200">
              <a:solidFill>
                <a:srgbClr val="7F7F7F"/>
              </a:solidFill>
              <a:prstDash val="lgDash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solidFill>
                  <a:srgbClr val="EAD9C5"/>
                </a:solidFill>
                <a:cs typeface="+mn-ea"/>
                <a:sym typeface="+mn-lt"/>
              </a:endParaRPr>
            </a:p>
          </p:txBody>
        </p:sp>
        <p:sp>
          <p:nvSpPr>
            <p:cNvPr id="42" name="îṩḷíḋê">
              <a:extLst>
                <a:ext uri="{FF2B5EF4-FFF2-40B4-BE49-F238E27FC236}">
                  <a16:creationId xmlns:a16="http://schemas.microsoft.com/office/drawing/2014/main" id="{8CB8D6D2-19D5-A99E-88E5-B35FD25DC1B7}"/>
                </a:ext>
              </a:extLst>
            </p:cNvPr>
            <p:cNvSpPr txBox="1"/>
            <p:nvPr/>
          </p:nvSpPr>
          <p:spPr>
            <a:xfrm>
              <a:off x="15099" y="3917"/>
              <a:ext cx="1581" cy="2080"/>
            </a:xfrm>
            <a:prstGeom prst="rect">
              <a:avLst/>
            </a:prstGeom>
            <a:noFill/>
          </p:spPr>
          <p:txBody>
            <a:bodyPr wrap="none">
              <a:normAutofit/>
            </a:bodyPr>
            <a:lstStyle/>
            <a:p>
              <a:pPr algn="ctr"/>
              <a:r>
                <a:rPr lang="en-US" sz="2200" b="1" dirty="0">
                  <a:solidFill>
                    <a:srgbClr val="EAD9C5"/>
                  </a:solidFill>
                  <a:cs typeface="+mn-ea"/>
                  <a:sym typeface="+mn-lt"/>
                </a:rPr>
                <a:t>4K</a:t>
              </a:r>
            </a:p>
          </p:txBody>
        </p:sp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A0AE933B-4628-715C-F304-3088159218AA}"/>
              </a:ext>
            </a:extLst>
          </p:cNvPr>
          <p:cNvGrpSpPr/>
          <p:nvPr/>
        </p:nvGrpSpPr>
        <p:grpSpPr>
          <a:xfrm>
            <a:off x="4455270" y="5159197"/>
            <a:ext cx="1505965" cy="1439382"/>
            <a:chOff x="14383" y="2841"/>
            <a:chExt cx="3156" cy="3156"/>
          </a:xfrm>
        </p:grpSpPr>
        <p:sp>
          <p:nvSpPr>
            <p:cNvPr id="45" name="ï$1iḍê">
              <a:extLst>
                <a:ext uri="{FF2B5EF4-FFF2-40B4-BE49-F238E27FC236}">
                  <a16:creationId xmlns:a16="http://schemas.microsoft.com/office/drawing/2014/main" id="{92C30E63-1324-B07B-FA4A-CD59EB184587}"/>
                </a:ext>
              </a:extLst>
            </p:cNvPr>
            <p:cNvSpPr/>
            <p:nvPr/>
          </p:nvSpPr>
          <p:spPr>
            <a:xfrm>
              <a:off x="14725" y="3172"/>
              <a:ext cx="2496" cy="2496"/>
            </a:xfrm>
            <a:prstGeom prst="donut">
              <a:avLst>
                <a:gd name="adj" fmla="val 10146"/>
              </a:avLst>
            </a:prstGeom>
            <a:solidFill>
              <a:srgbClr val="D8B288"/>
            </a:solidFill>
            <a:effectLst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solidFill>
                  <a:srgbClr val="EAD9C5"/>
                </a:solidFill>
                <a:cs typeface="+mn-ea"/>
                <a:sym typeface="+mn-lt"/>
              </a:endParaRPr>
            </a:p>
          </p:txBody>
        </p:sp>
        <p:sp>
          <p:nvSpPr>
            <p:cNvPr id="46" name="íŝļíḋe">
              <a:extLst>
                <a:ext uri="{FF2B5EF4-FFF2-40B4-BE49-F238E27FC236}">
                  <a16:creationId xmlns:a16="http://schemas.microsoft.com/office/drawing/2014/main" id="{BEB9858A-9F29-6E9E-A5A4-5494339217C0}"/>
                </a:ext>
              </a:extLst>
            </p:cNvPr>
            <p:cNvSpPr/>
            <p:nvPr/>
          </p:nvSpPr>
          <p:spPr>
            <a:xfrm>
              <a:off x="14383" y="2841"/>
              <a:ext cx="3156" cy="3156"/>
            </a:xfrm>
            <a:prstGeom prst="ellipse">
              <a:avLst/>
            </a:prstGeom>
            <a:noFill/>
            <a:ln w="76200">
              <a:solidFill>
                <a:srgbClr val="7F7F7F"/>
              </a:solidFill>
              <a:prstDash val="lgDash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solidFill>
                  <a:srgbClr val="EAD9C5"/>
                </a:solidFill>
                <a:cs typeface="+mn-ea"/>
                <a:sym typeface="+mn-lt"/>
              </a:endParaRPr>
            </a:p>
          </p:txBody>
        </p:sp>
        <p:sp>
          <p:nvSpPr>
            <p:cNvPr id="47" name="îṩḷíḋê">
              <a:extLst>
                <a:ext uri="{FF2B5EF4-FFF2-40B4-BE49-F238E27FC236}">
                  <a16:creationId xmlns:a16="http://schemas.microsoft.com/office/drawing/2014/main" id="{F1C6320A-D0D1-FFDB-41B1-EDCFED583EA9}"/>
                </a:ext>
              </a:extLst>
            </p:cNvPr>
            <p:cNvSpPr txBox="1"/>
            <p:nvPr/>
          </p:nvSpPr>
          <p:spPr>
            <a:xfrm>
              <a:off x="15400" y="3967"/>
              <a:ext cx="1292" cy="1608"/>
            </a:xfrm>
            <a:prstGeom prst="rect">
              <a:avLst/>
            </a:prstGeom>
            <a:noFill/>
          </p:spPr>
          <p:txBody>
            <a:bodyPr wrap="none">
              <a:normAutofit/>
            </a:bodyPr>
            <a:lstStyle/>
            <a:p>
              <a:pPr algn="ctr"/>
              <a:r>
                <a:rPr lang="en-US" sz="2200" b="1" dirty="0">
                  <a:solidFill>
                    <a:srgbClr val="EAD9C5"/>
                  </a:solidFill>
                  <a:cs typeface="+mn-ea"/>
                  <a:sym typeface="+mn-lt"/>
                </a:rPr>
                <a:t>400k</a:t>
              </a:r>
            </a:p>
          </p:txBody>
        </p:sp>
      </p:grp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44FD7F11-6622-D66F-ED69-D1E09C777BAB}"/>
              </a:ext>
            </a:extLst>
          </p:cNvPr>
          <p:cNvGrpSpPr/>
          <p:nvPr/>
        </p:nvGrpSpPr>
        <p:grpSpPr>
          <a:xfrm>
            <a:off x="6209854" y="5179368"/>
            <a:ext cx="1505965" cy="1446223"/>
            <a:chOff x="14383" y="3071"/>
            <a:chExt cx="3156" cy="3171"/>
          </a:xfrm>
        </p:grpSpPr>
        <p:sp>
          <p:nvSpPr>
            <p:cNvPr id="49" name="ï$1iḍê">
              <a:extLst>
                <a:ext uri="{FF2B5EF4-FFF2-40B4-BE49-F238E27FC236}">
                  <a16:creationId xmlns:a16="http://schemas.microsoft.com/office/drawing/2014/main" id="{1AE960EB-2DF9-451D-7A65-322FC20E16D6}"/>
                </a:ext>
              </a:extLst>
            </p:cNvPr>
            <p:cNvSpPr/>
            <p:nvPr/>
          </p:nvSpPr>
          <p:spPr>
            <a:xfrm>
              <a:off x="14770" y="3376"/>
              <a:ext cx="2496" cy="2496"/>
            </a:xfrm>
            <a:prstGeom prst="donut">
              <a:avLst>
                <a:gd name="adj" fmla="val 10146"/>
              </a:avLst>
            </a:prstGeom>
            <a:solidFill>
              <a:srgbClr val="D8B288"/>
            </a:solidFill>
            <a:effectLst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solidFill>
                  <a:srgbClr val="EAD9C5"/>
                </a:solidFill>
                <a:cs typeface="+mn-ea"/>
                <a:sym typeface="+mn-lt"/>
              </a:endParaRPr>
            </a:p>
          </p:txBody>
        </p:sp>
        <p:sp>
          <p:nvSpPr>
            <p:cNvPr id="50" name="íŝļíḋe">
              <a:extLst>
                <a:ext uri="{FF2B5EF4-FFF2-40B4-BE49-F238E27FC236}">
                  <a16:creationId xmlns:a16="http://schemas.microsoft.com/office/drawing/2014/main" id="{FEE6408F-3727-A083-B5DF-D0E0C4281743}"/>
                </a:ext>
              </a:extLst>
            </p:cNvPr>
            <p:cNvSpPr/>
            <p:nvPr/>
          </p:nvSpPr>
          <p:spPr>
            <a:xfrm>
              <a:off x="14383" y="3071"/>
              <a:ext cx="3156" cy="3156"/>
            </a:xfrm>
            <a:prstGeom prst="ellipse">
              <a:avLst/>
            </a:prstGeom>
            <a:noFill/>
            <a:ln w="76200">
              <a:solidFill>
                <a:srgbClr val="7F7F7F"/>
              </a:solidFill>
              <a:prstDash val="lgDash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solidFill>
                  <a:srgbClr val="EAD9C5"/>
                </a:solidFill>
                <a:cs typeface="+mn-ea"/>
                <a:sym typeface="+mn-lt"/>
              </a:endParaRPr>
            </a:p>
          </p:txBody>
        </p:sp>
        <p:sp>
          <p:nvSpPr>
            <p:cNvPr id="51" name="îṩḷíḋê">
              <a:extLst>
                <a:ext uri="{FF2B5EF4-FFF2-40B4-BE49-F238E27FC236}">
                  <a16:creationId xmlns:a16="http://schemas.microsoft.com/office/drawing/2014/main" id="{17D550F3-B609-E860-9798-2A992258025A}"/>
                </a:ext>
              </a:extLst>
            </p:cNvPr>
            <p:cNvSpPr txBox="1"/>
            <p:nvPr/>
          </p:nvSpPr>
          <p:spPr>
            <a:xfrm>
              <a:off x="15217" y="4162"/>
              <a:ext cx="1581" cy="2080"/>
            </a:xfrm>
            <a:prstGeom prst="rect">
              <a:avLst/>
            </a:prstGeom>
            <a:noFill/>
          </p:spPr>
          <p:txBody>
            <a:bodyPr wrap="none">
              <a:normAutofit/>
            </a:bodyPr>
            <a:lstStyle/>
            <a:p>
              <a:pPr algn="ctr"/>
              <a:r>
                <a:rPr lang="en-US" sz="2200" b="1" dirty="0">
                  <a:solidFill>
                    <a:srgbClr val="EAD9C5"/>
                  </a:solidFill>
                  <a:cs typeface="+mn-ea"/>
                  <a:sym typeface="+mn-lt"/>
                </a:rPr>
                <a:t>30K</a:t>
              </a:r>
            </a:p>
          </p:txBody>
        </p:sp>
      </p:grp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DE3D4C96-9CB3-19A9-B9D3-E4E4CFAB7539}"/>
              </a:ext>
            </a:extLst>
          </p:cNvPr>
          <p:cNvGrpSpPr/>
          <p:nvPr/>
        </p:nvGrpSpPr>
        <p:grpSpPr>
          <a:xfrm>
            <a:off x="7883047" y="4870206"/>
            <a:ext cx="1505965" cy="1461274"/>
            <a:chOff x="14383" y="2841"/>
            <a:chExt cx="3156" cy="3204"/>
          </a:xfrm>
        </p:grpSpPr>
        <p:sp>
          <p:nvSpPr>
            <p:cNvPr id="53" name="ï$1iḍê">
              <a:extLst>
                <a:ext uri="{FF2B5EF4-FFF2-40B4-BE49-F238E27FC236}">
                  <a16:creationId xmlns:a16="http://schemas.microsoft.com/office/drawing/2014/main" id="{00EBA3B4-5B62-C356-5C37-CE0DEF492DE8}"/>
                </a:ext>
              </a:extLst>
            </p:cNvPr>
            <p:cNvSpPr/>
            <p:nvPr/>
          </p:nvSpPr>
          <p:spPr>
            <a:xfrm>
              <a:off x="14725" y="3172"/>
              <a:ext cx="2496" cy="2496"/>
            </a:xfrm>
            <a:prstGeom prst="donut">
              <a:avLst>
                <a:gd name="adj" fmla="val 10146"/>
              </a:avLst>
            </a:prstGeom>
            <a:solidFill>
              <a:srgbClr val="D8B288"/>
            </a:solidFill>
            <a:effectLst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solidFill>
                  <a:srgbClr val="EAD9C5"/>
                </a:solidFill>
                <a:cs typeface="+mn-ea"/>
                <a:sym typeface="+mn-lt"/>
              </a:endParaRPr>
            </a:p>
          </p:txBody>
        </p:sp>
        <p:sp>
          <p:nvSpPr>
            <p:cNvPr id="54" name="íŝļíḋe">
              <a:extLst>
                <a:ext uri="{FF2B5EF4-FFF2-40B4-BE49-F238E27FC236}">
                  <a16:creationId xmlns:a16="http://schemas.microsoft.com/office/drawing/2014/main" id="{02176145-70FC-0247-8A6D-09620798EFCB}"/>
                </a:ext>
              </a:extLst>
            </p:cNvPr>
            <p:cNvSpPr/>
            <p:nvPr/>
          </p:nvSpPr>
          <p:spPr>
            <a:xfrm>
              <a:off x="14383" y="2841"/>
              <a:ext cx="3156" cy="3156"/>
            </a:xfrm>
            <a:prstGeom prst="ellipse">
              <a:avLst/>
            </a:prstGeom>
            <a:noFill/>
            <a:ln w="76200">
              <a:solidFill>
                <a:srgbClr val="7F7F7F"/>
              </a:solidFill>
              <a:prstDash val="lgDash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solidFill>
                  <a:srgbClr val="EAD9C5"/>
                </a:solidFill>
                <a:cs typeface="+mn-ea"/>
                <a:sym typeface="+mn-lt"/>
              </a:endParaRPr>
            </a:p>
          </p:txBody>
        </p:sp>
        <p:sp>
          <p:nvSpPr>
            <p:cNvPr id="55" name="îṩḷíḋê">
              <a:extLst>
                <a:ext uri="{FF2B5EF4-FFF2-40B4-BE49-F238E27FC236}">
                  <a16:creationId xmlns:a16="http://schemas.microsoft.com/office/drawing/2014/main" id="{15162FB2-71C6-9FB8-8606-CB8D64565905}"/>
                </a:ext>
              </a:extLst>
            </p:cNvPr>
            <p:cNvSpPr txBox="1"/>
            <p:nvPr/>
          </p:nvSpPr>
          <p:spPr>
            <a:xfrm>
              <a:off x="15242" y="3965"/>
              <a:ext cx="1581" cy="2080"/>
            </a:xfrm>
            <a:prstGeom prst="rect">
              <a:avLst/>
            </a:prstGeom>
            <a:noFill/>
          </p:spPr>
          <p:txBody>
            <a:bodyPr wrap="none">
              <a:normAutofit/>
            </a:bodyPr>
            <a:lstStyle/>
            <a:p>
              <a:pPr algn="ctr"/>
              <a:r>
                <a:rPr lang="en-US" sz="2400" b="1" dirty="0">
                  <a:solidFill>
                    <a:srgbClr val="EAD9C5"/>
                  </a:solidFill>
                  <a:cs typeface="+mn-ea"/>
                  <a:sym typeface="+mn-lt"/>
                </a:rPr>
                <a:t>100K</a:t>
              </a:r>
            </a:p>
          </p:txBody>
        </p:sp>
      </p:grpSp>
      <p:sp>
        <p:nvSpPr>
          <p:cNvPr id="41" name="文本框 40">
            <a:extLst>
              <a:ext uri="{FF2B5EF4-FFF2-40B4-BE49-F238E27FC236}">
                <a16:creationId xmlns:a16="http://schemas.microsoft.com/office/drawing/2014/main" id="{D7619E8E-8956-4BF5-E5E9-BCFB0A3838CC}"/>
              </a:ext>
            </a:extLst>
          </p:cNvPr>
          <p:cNvSpPr txBox="1"/>
          <p:nvPr/>
        </p:nvSpPr>
        <p:spPr>
          <a:xfrm>
            <a:off x="11017" y="5242546"/>
            <a:ext cx="2691413" cy="163121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sz="2000" i="1" dirty="0"/>
              <a:t>Data from National Bureau of Statistics, AskCI.com, Baidu, </a:t>
            </a:r>
            <a:r>
              <a:rPr lang="en-US" altLang="zh-CN" sz="2000" i="1" dirty="0" err="1"/>
              <a:t>Lofter</a:t>
            </a:r>
            <a:r>
              <a:rPr lang="en-US" altLang="zh-CN" sz="2000" i="1" dirty="0"/>
              <a:t>, NetEase </a:t>
            </a:r>
            <a:r>
              <a:rPr lang="en-US" altLang="zh-CN" sz="2000" i="1" dirty="0" err="1"/>
              <a:t>CloudMusic</a:t>
            </a:r>
            <a:endParaRPr lang="zh-CN" altLang="en-US" sz="2000" i="1" dirty="0"/>
          </a:p>
        </p:txBody>
      </p:sp>
    </p:spTree>
  </p:cSld>
  <p:clrMapOvr>
    <a:masterClrMapping/>
  </p:clrMapOvr>
  <p:transition>
    <p:random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任意多边形: 形状 42"/>
          <p:cNvSpPr/>
          <p:nvPr/>
        </p:nvSpPr>
        <p:spPr>
          <a:xfrm flipV="1">
            <a:off x="0" y="0"/>
            <a:ext cx="2077720" cy="808355"/>
          </a:xfrm>
          <a:custGeom>
            <a:avLst/>
            <a:gdLst>
              <a:gd name="connsiteX0" fmla="*/ 950582 w 1904596"/>
              <a:gd name="connsiteY0" fmla="*/ 988918 h 1940426"/>
              <a:gd name="connsiteX1" fmla="*/ 1417551 w 1904596"/>
              <a:gd name="connsiteY1" fmla="*/ 1940426 h 1940426"/>
              <a:gd name="connsiteX2" fmla="*/ 1368846 w 1904596"/>
              <a:gd name="connsiteY2" fmla="*/ 1940426 h 1940426"/>
              <a:gd name="connsiteX3" fmla="*/ 950410 w 1904596"/>
              <a:gd name="connsiteY3" fmla="*/ 1087810 h 1940426"/>
              <a:gd name="connsiteX4" fmla="*/ 531974 w 1904596"/>
              <a:gd name="connsiteY4" fmla="*/ 1940426 h 1940426"/>
              <a:gd name="connsiteX5" fmla="*/ 483613 w 1904596"/>
              <a:gd name="connsiteY5" fmla="*/ 1940426 h 1940426"/>
              <a:gd name="connsiteX6" fmla="*/ 950924 w 1904596"/>
              <a:gd name="connsiteY6" fmla="*/ 791134 h 1940426"/>
              <a:gd name="connsiteX7" fmla="*/ 1514959 w 1904596"/>
              <a:gd name="connsiteY7" fmla="*/ 1940426 h 1940426"/>
              <a:gd name="connsiteX8" fmla="*/ 1466255 w 1904596"/>
              <a:gd name="connsiteY8" fmla="*/ 1940426 h 1940426"/>
              <a:gd name="connsiteX9" fmla="*/ 950753 w 1904596"/>
              <a:gd name="connsiteY9" fmla="*/ 890026 h 1940426"/>
              <a:gd name="connsiteX10" fmla="*/ 435251 w 1904596"/>
              <a:gd name="connsiteY10" fmla="*/ 1940426 h 1940426"/>
              <a:gd name="connsiteX11" fmla="*/ 386890 w 1904596"/>
              <a:gd name="connsiteY11" fmla="*/ 1940426 h 1940426"/>
              <a:gd name="connsiteX12" fmla="*/ 951268 w 1904596"/>
              <a:gd name="connsiteY12" fmla="*/ 593351 h 1940426"/>
              <a:gd name="connsiteX13" fmla="*/ 1612369 w 1904596"/>
              <a:gd name="connsiteY13" fmla="*/ 1940426 h 1940426"/>
              <a:gd name="connsiteX14" fmla="*/ 1563664 w 1904596"/>
              <a:gd name="connsiteY14" fmla="*/ 1940426 h 1940426"/>
              <a:gd name="connsiteX15" fmla="*/ 951096 w 1904596"/>
              <a:gd name="connsiteY15" fmla="*/ 692243 h 1940426"/>
              <a:gd name="connsiteX16" fmla="*/ 338529 w 1904596"/>
              <a:gd name="connsiteY16" fmla="*/ 1940426 h 1940426"/>
              <a:gd name="connsiteX17" fmla="*/ 290168 w 1904596"/>
              <a:gd name="connsiteY17" fmla="*/ 1940426 h 1940426"/>
              <a:gd name="connsiteX18" fmla="*/ 951611 w 1904596"/>
              <a:gd name="connsiteY18" fmla="*/ 395567 h 1940426"/>
              <a:gd name="connsiteX19" fmla="*/ 1709778 w 1904596"/>
              <a:gd name="connsiteY19" fmla="*/ 1940426 h 1940426"/>
              <a:gd name="connsiteX20" fmla="*/ 1661073 w 1904596"/>
              <a:gd name="connsiteY20" fmla="*/ 1940426 h 1940426"/>
              <a:gd name="connsiteX21" fmla="*/ 951439 w 1904596"/>
              <a:gd name="connsiteY21" fmla="*/ 494459 h 1940426"/>
              <a:gd name="connsiteX22" fmla="*/ 241806 w 1904596"/>
              <a:gd name="connsiteY22" fmla="*/ 1940426 h 1940426"/>
              <a:gd name="connsiteX23" fmla="*/ 193445 w 1904596"/>
              <a:gd name="connsiteY23" fmla="*/ 1940426 h 1940426"/>
              <a:gd name="connsiteX24" fmla="*/ 951955 w 1904596"/>
              <a:gd name="connsiteY24" fmla="*/ 197784 h 1940426"/>
              <a:gd name="connsiteX25" fmla="*/ 1807187 w 1904596"/>
              <a:gd name="connsiteY25" fmla="*/ 1940426 h 1940426"/>
              <a:gd name="connsiteX26" fmla="*/ 1758483 w 1904596"/>
              <a:gd name="connsiteY26" fmla="*/ 1940426 h 1940426"/>
              <a:gd name="connsiteX27" fmla="*/ 951783 w 1904596"/>
              <a:gd name="connsiteY27" fmla="*/ 296675 h 1940426"/>
              <a:gd name="connsiteX28" fmla="*/ 145084 w 1904596"/>
              <a:gd name="connsiteY28" fmla="*/ 1940426 h 1940426"/>
              <a:gd name="connsiteX29" fmla="*/ 96723 w 1904596"/>
              <a:gd name="connsiteY29" fmla="*/ 1940426 h 1940426"/>
              <a:gd name="connsiteX30" fmla="*/ 952298 w 1904596"/>
              <a:gd name="connsiteY30" fmla="*/ 0 h 1940426"/>
              <a:gd name="connsiteX31" fmla="*/ 1904596 w 1904596"/>
              <a:gd name="connsiteY31" fmla="*/ 1940426 h 1940426"/>
              <a:gd name="connsiteX32" fmla="*/ 1855891 w 1904596"/>
              <a:gd name="connsiteY32" fmla="*/ 1940426 h 1940426"/>
              <a:gd name="connsiteX33" fmla="*/ 952126 w 1904596"/>
              <a:gd name="connsiteY33" fmla="*/ 98892 h 1940426"/>
              <a:gd name="connsiteX34" fmla="*/ 48361 w 1904596"/>
              <a:gd name="connsiteY34" fmla="*/ 1940426 h 1940426"/>
              <a:gd name="connsiteX35" fmla="*/ 0 w 1904596"/>
              <a:gd name="connsiteY35" fmla="*/ 1940426 h 1940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904596" h="1940426">
                <a:moveTo>
                  <a:pt x="950582" y="988918"/>
                </a:moveTo>
                <a:lnTo>
                  <a:pt x="1417551" y="1940426"/>
                </a:lnTo>
                <a:lnTo>
                  <a:pt x="1368846" y="1940426"/>
                </a:lnTo>
                <a:lnTo>
                  <a:pt x="950410" y="1087810"/>
                </a:lnTo>
                <a:lnTo>
                  <a:pt x="531974" y="1940426"/>
                </a:lnTo>
                <a:lnTo>
                  <a:pt x="483613" y="1940426"/>
                </a:lnTo>
                <a:close/>
                <a:moveTo>
                  <a:pt x="950924" y="791134"/>
                </a:moveTo>
                <a:lnTo>
                  <a:pt x="1514959" y="1940426"/>
                </a:lnTo>
                <a:lnTo>
                  <a:pt x="1466255" y="1940426"/>
                </a:lnTo>
                <a:lnTo>
                  <a:pt x="950753" y="890026"/>
                </a:lnTo>
                <a:lnTo>
                  <a:pt x="435251" y="1940426"/>
                </a:lnTo>
                <a:lnTo>
                  <a:pt x="386890" y="1940426"/>
                </a:lnTo>
                <a:close/>
                <a:moveTo>
                  <a:pt x="951268" y="593351"/>
                </a:moveTo>
                <a:lnTo>
                  <a:pt x="1612369" y="1940426"/>
                </a:lnTo>
                <a:lnTo>
                  <a:pt x="1563664" y="1940426"/>
                </a:lnTo>
                <a:lnTo>
                  <a:pt x="951096" y="692243"/>
                </a:lnTo>
                <a:lnTo>
                  <a:pt x="338529" y="1940426"/>
                </a:lnTo>
                <a:lnTo>
                  <a:pt x="290168" y="1940426"/>
                </a:lnTo>
                <a:close/>
                <a:moveTo>
                  <a:pt x="951611" y="395567"/>
                </a:moveTo>
                <a:lnTo>
                  <a:pt x="1709778" y="1940426"/>
                </a:lnTo>
                <a:lnTo>
                  <a:pt x="1661073" y="1940426"/>
                </a:lnTo>
                <a:lnTo>
                  <a:pt x="951439" y="494459"/>
                </a:lnTo>
                <a:lnTo>
                  <a:pt x="241806" y="1940426"/>
                </a:lnTo>
                <a:lnTo>
                  <a:pt x="193445" y="1940426"/>
                </a:lnTo>
                <a:close/>
                <a:moveTo>
                  <a:pt x="951955" y="197784"/>
                </a:moveTo>
                <a:lnTo>
                  <a:pt x="1807187" y="1940426"/>
                </a:lnTo>
                <a:lnTo>
                  <a:pt x="1758483" y="1940426"/>
                </a:lnTo>
                <a:lnTo>
                  <a:pt x="951783" y="296675"/>
                </a:lnTo>
                <a:lnTo>
                  <a:pt x="145084" y="1940426"/>
                </a:lnTo>
                <a:lnTo>
                  <a:pt x="96723" y="1940426"/>
                </a:lnTo>
                <a:close/>
                <a:moveTo>
                  <a:pt x="952298" y="0"/>
                </a:moveTo>
                <a:lnTo>
                  <a:pt x="1904596" y="1940426"/>
                </a:lnTo>
                <a:lnTo>
                  <a:pt x="1855891" y="1940426"/>
                </a:lnTo>
                <a:lnTo>
                  <a:pt x="952126" y="98892"/>
                </a:lnTo>
                <a:lnTo>
                  <a:pt x="48361" y="1940426"/>
                </a:lnTo>
                <a:lnTo>
                  <a:pt x="0" y="1940426"/>
                </a:lnTo>
                <a:close/>
              </a:path>
            </a:pathLst>
          </a:custGeom>
          <a:noFill/>
          <a:ln w="3175">
            <a:solidFill>
              <a:srgbClr val="D5B8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cs typeface="+mn-ea"/>
                <a:sym typeface="+mn-lt"/>
              </a:rPr>
              <a:t>   </a:t>
            </a:r>
          </a:p>
        </p:txBody>
      </p:sp>
      <p:sp>
        <p:nvSpPr>
          <p:cNvPr id="2" name="任意多边形: 形状 42"/>
          <p:cNvSpPr/>
          <p:nvPr/>
        </p:nvSpPr>
        <p:spPr>
          <a:xfrm rot="5400000" flipV="1">
            <a:off x="11362055" y="6099810"/>
            <a:ext cx="1137920" cy="521335"/>
          </a:xfrm>
          <a:custGeom>
            <a:avLst/>
            <a:gdLst>
              <a:gd name="connsiteX0" fmla="*/ 950582 w 1904596"/>
              <a:gd name="connsiteY0" fmla="*/ 988918 h 1940426"/>
              <a:gd name="connsiteX1" fmla="*/ 1417551 w 1904596"/>
              <a:gd name="connsiteY1" fmla="*/ 1940426 h 1940426"/>
              <a:gd name="connsiteX2" fmla="*/ 1368846 w 1904596"/>
              <a:gd name="connsiteY2" fmla="*/ 1940426 h 1940426"/>
              <a:gd name="connsiteX3" fmla="*/ 950410 w 1904596"/>
              <a:gd name="connsiteY3" fmla="*/ 1087810 h 1940426"/>
              <a:gd name="connsiteX4" fmla="*/ 531974 w 1904596"/>
              <a:gd name="connsiteY4" fmla="*/ 1940426 h 1940426"/>
              <a:gd name="connsiteX5" fmla="*/ 483613 w 1904596"/>
              <a:gd name="connsiteY5" fmla="*/ 1940426 h 1940426"/>
              <a:gd name="connsiteX6" fmla="*/ 950924 w 1904596"/>
              <a:gd name="connsiteY6" fmla="*/ 791134 h 1940426"/>
              <a:gd name="connsiteX7" fmla="*/ 1514959 w 1904596"/>
              <a:gd name="connsiteY7" fmla="*/ 1940426 h 1940426"/>
              <a:gd name="connsiteX8" fmla="*/ 1466255 w 1904596"/>
              <a:gd name="connsiteY8" fmla="*/ 1940426 h 1940426"/>
              <a:gd name="connsiteX9" fmla="*/ 950753 w 1904596"/>
              <a:gd name="connsiteY9" fmla="*/ 890026 h 1940426"/>
              <a:gd name="connsiteX10" fmla="*/ 435251 w 1904596"/>
              <a:gd name="connsiteY10" fmla="*/ 1940426 h 1940426"/>
              <a:gd name="connsiteX11" fmla="*/ 386890 w 1904596"/>
              <a:gd name="connsiteY11" fmla="*/ 1940426 h 1940426"/>
              <a:gd name="connsiteX12" fmla="*/ 951268 w 1904596"/>
              <a:gd name="connsiteY12" fmla="*/ 593351 h 1940426"/>
              <a:gd name="connsiteX13" fmla="*/ 1612369 w 1904596"/>
              <a:gd name="connsiteY13" fmla="*/ 1940426 h 1940426"/>
              <a:gd name="connsiteX14" fmla="*/ 1563664 w 1904596"/>
              <a:gd name="connsiteY14" fmla="*/ 1940426 h 1940426"/>
              <a:gd name="connsiteX15" fmla="*/ 951096 w 1904596"/>
              <a:gd name="connsiteY15" fmla="*/ 692243 h 1940426"/>
              <a:gd name="connsiteX16" fmla="*/ 338529 w 1904596"/>
              <a:gd name="connsiteY16" fmla="*/ 1940426 h 1940426"/>
              <a:gd name="connsiteX17" fmla="*/ 290168 w 1904596"/>
              <a:gd name="connsiteY17" fmla="*/ 1940426 h 1940426"/>
              <a:gd name="connsiteX18" fmla="*/ 951611 w 1904596"/>
              <a:gd name="connsiteY18" fmla="*/ 395567 h 1940426"/>
              <a:gd name="connsiteX19" fmla="*/ 1709778 w 1904596"/>
              <a:gd name="connsiteY19" fmla="*/ 1940426 h 1940426"/>
              <a:gd name="connsiteX20" fmla="*/ 1661073 w 1904596"/>
              <a:gd name="connsiteY20" fmla="*/ 1940426 h 1940426"/>
              <a:gd name="connsiteX21" fmla="*/ 951439 w 1904596"/>
              <a:gd name="connsiteY21" fmla="*/ 494459 h 1940426"/>
              <a:gd name="connsiteX22" fmla="*/ 241806 w 1904596"/>
              <a:gd name="connsiteY22" fmla="*/ 1940426 h 1940426"/>
              <a:gd name="connsiteX23" fmla="*/ 193445 w 1904596"/>
              <a:gd name="connsiteY23" fmla="*/ 1940426 h 1940426"/>
              <a:gd name="connsiteX24" fmla="*/ 951955 w 1904596"/>
              <a:gd name="connsiteY24" fmla="*/ 197784 h 1940426"/>
              <a:gd name="connsiteX25" fmla="*/ 1807187 w 1904596"/>
              <a:gd name="connsiteY25" fmla="*/ 1940426 h 1940426"/>
              <a:gd name="connsiteX26" fmla="*/ 1758483 w 1904596"/>
              <a:gd name="connsiteY26" fmla="*/ 1940426 h 1940426"/>
              <a:gd name="connsiteX27" fmla="*/ 951783 w 1904596"/>
              <a:gd name="connsiteY27" fmla="*/ 296675 h 1940426"/>
              <a:gd name="connsiteX28" fmla="*/ 145084 w 1904596"/>
              <a:gd name="connsiteY28" fmla="*/ 1940426 h 1940426"/>
              <a:gd name="connsiteX29" fmla="*/ 96723 w 1904596"/>
              <a:gd name="connsiteY29" fmla="*/ 1940426 h 1940426"/>
              <a:gd name="connsiteX30" fmla="*/ 952298 w 1904596"/>
              <a:gd name="connsiteY30" fmla="*/ 0 h 1940426"/>
              <a:gd name="connsiteX31" fmla="*/ 1904596 w 1904596"/>
              <a:gd name="connsiteY31" fmla="*/ 1940426 h 1940426"/>
              <a:gd name="connsiteX32" fmla="*/ 1855891 w 1904596"/>
              <a:gd name="connsiteY32" fmla="*/ 1940426 h 1940426"/>
              <a:gd name="connsiteX33" fmla="*/ 952126 w 1904596"/>
              <a:gd name="connsiteY33" fmla="*/ 98892 h 1940426"/>
              <a:gd name="connsiteX34" fmla="*/ 48361 w 1904596"/>
              <a:gd name="connsiteY34" fmla="*/ 1940426 h 1940426"/>
              <a:gd name="connsiteX35" fmla="*/ 0 w 1904596"/>
              <a:gd name="connsiteY35" fmla="*/ 1940426 h 1940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904596" h="1940426">
                <a:moveTo>
                  <a:pt x="950582" y="988918"/>
                </a:moveTo>
                <a:lnTo>
                  <a:pt x="1417551" y="1940426"/>
                </a:lnTo>
                <a:lnTo>
                  <a:pt x="1368846" y="1940426"/>
                </a:lnTo>
                <a:lnTo>
                  <a:pt x="950410" y="1087810"/>
                </a:lnTo>
                <a:lnTo>
                  <a:pt x="531974" y="1940426"/>
                </a:lnTo>
                <a:lnTo>
                  <a:pt x="483613" y="1940426"/>
                </a:lnTo>
                <a:close/>
                <a:moveTo>
                  <a:pt x="950924" y="791134"/>
                </a:moveTo>
                <a:lnTo>
                  <a:pt x="1514959" y="1940426"/>
                </a:lnTo>
                <a:lnTo>
                  <a:pt x="1466255" y="1940426"/>
                </a:lnTo>
                <a:lnTo>
                  <a:pt x="950753" y="890026"/>
                </a:lnTo>
                <a:lnTo>
                  <a:pt x="435251" y="1940426"/>
                </a:lnTo>
                <a:lnTo>
                  <a:pt x="386890" y="1940426"/>
                </a:lnTo>
                <a:close/>
                <a:moveTo>
                  <a:pt x="951268" y="593351"/>
                </a:moveTo>
                <a:lnTo>
                  <a:pt x="1612369" y="1940426"/>
                </a:lnTo>
                <a:lnTo>
                  <a:pt x="1563664" y="1940426"/>
                </a:lnTo>
                <a:lnTo>
                  <a:pt x="951096" y="692243"/>
                </a:lnTo>
                <a:lnTo>
                  <a:pt x="338529" y="1940426"/>
                </a:lnTo>
                <a:lnTo>
                  <a:pt x="290168" y="1940426"/>
                </a:lnTo>
                <a:close/>
                <a:moveTo>
                  <a:pt x="951611" y="395567"/>
                </a:moveTo>
                <a:lnTo>
                  <a:pt x="1709778" y="1940426"/>
                </a:lnTo>
                <a:lnTo>
                  <a:pt x="1661073" y="1940426"/>
                </a:lnTo>
                <a:lnTo>
                  <a:pt x="951439" y="494459"/>
                </a:lnTo>
                <a:lnTo>
                  <a:pt x="241806" y="1940426"/>
                </a:lnTo>
                <a:lnTo>
                  <a:pt x="193445" y="1940426"/>
                </a:lnTo>
                <a:close/>
                <a:moveTo>
                  <a:pt x="951955" y="197784"/>
                </a:moveTo>
                <a:lnTo>
                  <a:pt x="1807187" y="1940426"/>
                </a:lnTo>
                <a:lnTo>
                  <a:pt x="1758483" y="1940426"/>
                </a:lnTo>
                <a:lnTo>
                  <a:pt x="951783" y="296675"/>
                </a:lnTo>
                <a:lnTo>
                  <a:pt x="145084" y="1940426"/>
                </a:lnTo>
                <a:lnTo>
                  <a:pt x="96723" y="1940426"/>
                </a:lnTo>
                <a:close/>
                <a:moveTo>
                  <a:pt x="952298" y="0"/>
                </a:moveTo>
                <a:lnTo>
                  <a:pt x="1904596" y="1940426"/>
                </a:lnTo>
                <a:lnTo>
                  <a:pt x="1855891" y="1940426"/>
                </a:lnTo>
                <a:lnTo>
                  <a:pt x="952126" y="98892"/>
                </a:lnTo>
                <a:lnTo>
                  <a:pt x="48361" y="1940426"/>
                </a:lnTo>
                <a:lnTo>
                  <a:pt x="0" y="1940426"/>
                </a:lnTo>
                <a:close/>
              </a:path>
            </a:pathLst>
          </a:custGeom>
          <a:noFill/>
          <a:ln w="3175">
            <a:solidFill>
              <a:srgbClr val="D5B8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cs typeface="+mn-ea"/>
                <a:sym typeface="+mn-lt"/>
              </a:rPr>
              <a:t>   </a:t>
            </a:r>
          </a:p>
        </p:txBody>
      </p:sp>
      <p:grpSp>
        <p:nvGrpSpPr>
          <p:cNvPr id="22" name="组合 21"/>
          <p:cNvGrpSpPr/>
          <p:nvPr/>
        </p:nvGrpSpPr>
        <p:grpSpPr>
          <a:xfrm rot="17100000">
            <a:off x="470890" y="788190"/>
            <a:ext cx="1664895" cy="1307790"/>
            <a:chOff x="5384801" y="2874888"/>
            <a:chExt cx="1422919" cy="1117675"/>
          </a:xfrm>
          <a:gradFill>
            <a:gsLst>
              <a:gs pos="0">
                <a:srgbClr val="6D3AAF"/>
              </a:gs>
              <a:gs pos="30000">
                <a:srgbClr val="1A128F">
                  <a:alpha val="58000"/>
                </a:srgbClr>
              </a:gs>
              <a:gs pos="60000">
                <a:srgbClr val="256AAE"/>
              </a:gs>
              <a:gs pos="84000">
                <a:srgbClr val="95AEB8">
                  <a:alpha val="78000"/>
                </a:srgbClr>
              </a:gs>
              <a:gs pos="100000">
                <a:schemeClr val="accent1">
                  <a:lumMod val="30000"/>
                  <a:lumOff val="70000"/>
                  <a:alpha val="0"/>
                </a:schemeClr>
              </a:gs>
            </a:gsLst>
            <a:lin ang="5400000" scaled="0"/>
          </a:gradFill>
        </p:grpSpPr>
        <p:sp>
          <p:nvSpPr>
            <p:cNvPr id="23" name="Freeform 1039"/>
            <p:cNvSpPr/>
            <p:nvPr/>
          </p:nvSpPr>
          <p:spPr bwMode="auto">
            <a:xfrm>
              <a:off x="5384801" y="3074988"/>
              <a:ext cx="1176338" cy="917575"/>
            </a:xfrm>
            <a:custGeom>
              <a:avLst/>
              <a:gdLst>
                <a:gd name="T0" fmla="*/ 265 w 741"/>
                <a:gd name="T1" fmla="*/ 0 h 578"/>
                <a:gd name="T2" fmla="*/ 0 w 741"/>
                <a:gd name="T3" fmla="*/ 155 h 578"/>
                <a:gd name="T4" fmla="*/ 58 w 741"/>
                <a:gd name="T5" fmla="*/ 456 h 578"/>
                <a:gd name="T6" fmla="*/ 741 w 741"/>
                <a:gd name="T7" fmla="*/ 578 h 578"/>
                <a:gd name="T8" fmla="*/ 265 w 741"/>
                <a:gd name="T9" fmla="*/ 0 h 5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1" h="578">
                  <a:moveTo>
                    <a:pt x="265" y="0"/>
                  </a:moveTo>
                  <a:lnTo>
                    <a:pt x="0" y="155"/>
                  </a:lnTo>
                  <a:lnTo>
                    <a:pt x="58" y="456"/>
                  </a:lnTo>
                  <a:lnTo>
                    <a:pt x="741" y="578"/>
                  </a:lnTo>
                  <a:lnTo>
                    <a:pt x="26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4" name="Freeform 1040"/>
            <p:cNvSpPr/>
            <p:nvPr/>
          </p:nvSpPr>
          <p:spPr bwMode="auto">
            <a:xfrm>
              <a:off x="5384801" y="3074988"/>
              <a:ext cx="1176338" cy="917575"/>
            </a:xfrm>
            <a:custGeom>
              <a:avLst/>
              <a:gdLst>
                <a:gd name="T0" fmla="*/ 265 w 741"/>
                <a:gd name="T1" fmla="*/ 0 h 578"/>
                <a:gd name="T2" fmla="*/ 0 w 741"/>
                <a:gd name="T3" fmla="*/ 155 h 578"/>
                <a:gd name="T4" fmla="*/ 58 w 741"/>
                <a:gd name="T5" fmla="*/ 456 h 578"/>
                <a:gd name="T6" fmla="*/ 741 w 741"/>
                <a:gd name="T7" fmla="*/ 578 h 578"/>
                <a:gd name="T8" fmla="*/ 265 w 741"/>
                <a:gd name="T9" fmla="*/ 0 h 5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1" h="578">
                  <a:moveTo>
                    <a:pt x="265" y="0"/>
                  </a:moveTo>
                  <a:lnTo>
                    <a:pt x="0" y="155"/>
                  </a:lnTo>
                  <a:lnTo>
                    <a:pt x="58" y="456"/>
                  </a:lnTo>
                  <a:lnTo>
                    <a:pt x="741" y="578"/>
                  </a:lnTo>
                  <a:lnTo>
                    <a:pt x="265" y="0"/>
                  </a:lnTo>
                </a:path>
              </a:pathLst>
            </a:custGeom>
            <a:gradFill>
              <a:gsLst>
                <a:gs pos="0">
                  <a:srgbClr val="B49374"/>
                </a:gs>
                <a:gs pos="100000">
                  <a:srgbClr val="EAD2B8"/>
                </a:gs>
              </a:gsLst>
              <a:lin ang="540000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5" name="Freeform 1041"/>
            <p:cNvSpPr>
              <a:spLocks noEditPoints="1"/>
            </p:cNvSpPr>
            <p:nvPr/>
          </p:nvSpPr>
          <p:spPr bwMode="auto">
            <a:xfrm>
              <a:off x="5569470" y="2874888"/>
              <a:ext cx="1238250" cy="965200"/>
            </a:xfrm>
            <a:custGeom>
              <a:avLst/>
              <a:gdLst>
                <a:gd name="T0" fmla="*/ 0 w 780"/>
                <a:gd name="T1" fmla="*/ 164 h 608"/>
                <a:gd name="T2" fmla="*/ 279 w 780"/>
                <a:gd name="T3" fmla="*/ 0 h 608"/>
                <a:gd name="T4" fmla="*/ 780 w 780"/>
                <a:gd name="T5" fmla="*/ 608 h 608"/>
                <a:gd name="T6" fmla="*/ 62 w 780"/>
                <a:gd name="T7" fmla="*/ 479 h 608"/>
                <a:gd name="T8" fmla="*/ 0 w 780"/>
                <a:gd name="T9" fmla="*/ 164 h 608"/>
                <a:gd name="T10" fmla="*/ 274 w 780"/>
                <a:gd name="T11" fmla="*/ 29 h 608"/>
                <a:gd name="T12" fmla="*/ 25 w 780"/>
                <a:gd name="T13" fmla="*/ 175 h 608"/>
                <a:gd name="T14" fmla="*/ 81 w 780"/>
                <a:gd name="T15" fmla="*/ 460 h 608"/>
                <a:gd name="T16" fmla="*/ 726 w 780"/>
                <a:gd name="T17" fmla="*/ 577 h 608"/>
                <a:gd name="T18" fmla="*/ 274 w 780"/>
                <a:gd name="T19" fmla="*/ 29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80" h="608">
                  <a:moveTo>
                    <a:pt x="0" y="164"/>
                  </a:moveTo>
                  <a:lnTo>
                    <a:pt x="279" y="0"/>
                  </a:lnTo>
                  <a:lnTo>
                    <a:pt x="780" y="608"/>
                  </a:lnTo>
                  <a:lnTo>
                    <a:pt x="62" y="479"/>
                  </a:lnTo>
                  <a:lnTo>
                    <a:pt x="0" y="164"/>
                  </a:lnTo>
                  <a:close/>
                  <a:moveTo>
                    <a:pt x="274" y="29"/>
                  </a:moveTo>
                  <a:lnTo>
                    <a:pt x="25" y="175"/>
                  </a:lnTo>
                  <a:lnTo>
                    <a:pt x="81" y="460"/>
                  </a:lnTo>
                  <a:lnTo>
                    <a:pt x="726" y="577"/>
                  </a:lnTo>
                  <a:lnTo>
                    <a:pt x="274" y="29"/>
                  </a:lnTo>
                  <a:close/>
                </a:path>
              </a:pathLst>
            </a:custGeom>
            <a:solidFill>
              <a:srgbClr val="EAD9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6" name="Freeform 1042"/>
            <p:cNvSpPr/>
            <p:nvPr/>
          </p:nvSpPr>
          <p:spPr bwMode="auto">
            <a:xfrm>
              <a:off x="5991745" y="2893938"/>
              <a:ext cx="784225" cy="936625"/>
            </a:xfrm>
            <a:custGeom>
              <a:avLst/>
              <a:gdLst>
                <a:gd name="T0" fmla="*/ 0 w 494"/>
                <a:gd name="T1" fmla="*/ 4 h 590"/>
                <a:gd name="T2" fmla="*/ 21 w 494"/>
                <a:gd name="T3" fmla="*/ 0 h 590"/>
                <a:gd name="T4" fmla="*/ 81 w 494"/>
                <a:gd name="T5" fmla="*/ 307 h 590"/>
                <a:gd name="T6" fmla="*/ 494 w 494"/>
                <a:gd name="T7" fmla="*/ 572 h 590"/>
                <a:gd name="T8" fmla="*/ 481 w 494"/>
                <a:gd name="T9" fmla="*/ 590 h 590"/>
                <a:gd name="T10" fmla="*/ 61 w 494"/>
                <a:gd name="T11" fmla="*/ 321 h 590"/>
                <a:gd name="T12" fmla="*/ 0 w 494"/>
                <a:gd name="T13" fmla="*/ 4 h 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4" h="590">
                  <a:moveTo>
                    <a:pt x="0" y="4"/>
                  </a:moveTo>
                  <a:lnTo>
                    <a:pt x="21" y="0"/>
                  </a:lnTo>
                  <a:lnTo>
                    <a:pt x="81" y="307"/>
                  </a:lnTo>
                  <a:lnTo>
                    <a:pt x="494" y="572"/>
                  </a:lnTo>
                  <a:lnTo>
                    <a:pt x="481" y="590"/>
                  </a:lnTo>
                  <a:lnTo>
                    <a:pt x="61" y="321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EAD9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7" name="Freeform 1043"/>
            <p:cNvSpPr/>
            <p:nvPr/>
          </p:nvSpPr>
          <p:spPr bwMode="auto">
            <a:xfrm>
              <a:off x="5672138" y="3368675"/>
              <a:ext cx="438150" cy="258763"/>
            </a:xfrm>
            <a:custGeom>
              <a:avLst/>
              <a:gdLst>
                <a:gd name="T0" fmla="*/ 0 w 276"/>
                <a:gd name="T1" fmla="*/ 144 h 163"/>
                <a:gd name="T2" fmla="*/ 266 w 276"/>
                <a:gd name="T3" fmla="*/ 0 h 163"/>
                <a:gd name="T4" fmla="*/ 276 w 276"/>
                <a:gd name="T5" fmla="*/ 20 h 163"/>
                <a:gd name="T6" fmla="*/ 9 w 276"/>
                <a:gd name="T7" fmla="*/ 163 h 163"/>
                <a:gd name="T8" fmla="*/ 0 w 276"/>
                <a:gd name="T9" fmla="*/ 144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6" h="163">
                  <a:moveTo>
                    <a:pt x="0" y="144"/>
                  </a:moveTo>
                  <a:lnTo>
                    <a:pt x="266" y="0"/>
                  </a:lnTo>
                  <a:lnTo>
                    <a:pt x="276" y="20"/>
                  </a:lnTo>
                  <a:lnTo>
                    <a:pt x="9" y="163"/>
                  </a:lnTo>
                  <a:lnTo>
                    <a:pt x="0" y="144"/>
                  </a:lnTo>
                  <a:close/>
                </a:path>
              </a:pathLst>
            </a:custGeom>
            <a:solidFill>
              <a:srgbClr val="EAD9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6" name="TextBox 46"/>
          <p:cNvSpPr txBox="1"/>
          <p:nvPr/>
        </p:nvSpPr>
        <p:spPr>
          <a:xfrm>
            <a:off x="4940300" y="5866130"/>
            <a:ext cx="1890395" cy="291465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 anchor="t" anchorCtr="1"/>
          <a:lstStyle/>
          <a:p>
            <a:pPr algn="ctr" eaLnBrk="1" hangingPunct="1">
              <a:lnSpc>
                <a:spcPct val="120000"/>
              </a:lnSpc>
            </a:pPr>
            <a:endParaRPr lang="zh-CN" altLang="en-US" sz="12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grpSp>
        <p:nvGrpSpPr>
          <p:cNvPr id="17" name="组合 16"/>
          <p:cNvGrpSpPr/>
          <p:nvPr/>
        </p:nvGrpSpPr>
        <p:grpSpPr>
          <a:xfrm rot="17100000">
            <a:off x="9913975" y="532920"/>
            <a:ext cx="1664895" cy="1307790"/>
            <a:chOff x="5384801" y="2874888"/>
            <a:chExt cx="1422919" cy="1117675"/>
          </a:xfrm>
          <a:gradFill>
            <a:gsLst>
              <a:gs pos="0">
                <a:srgbClr val="6D3AAF"/>
              </a:gs>
              <a:gs pos="30000">
                <a:srgbClr val="1A128F">
                  <a:alpha val="58000"/>
                </a:srgbClr>
              </a:gs>
              <a:gs pos="60000">
                <a:srgbClr val="256AAE"/>
              </a:gs>
              <a:gs pos="84000">
                <a:srgbClr val="95AEB8">
                  <a:alpha val="78000"/>
                </a:srgbClr>
              </a:gs>
              <a:gs pos="100000">
                <a:schemeClr val="accent1">
                  <a:lumMod val="30000"/>
                  <a:lumOff val="70000"/>
                  <a:alpha val="0"/>
                </a:schemeClr>
              </a:gs>
            </a:gsLst>
            <a:lin ang="5400000" scaled="0"/>
          </a:gradFill>
        </p:grpSpPr>
        <p:sp>
          <p:nvSpPr>
            <p:cNvPr id="18" name="Freeform 1039"/>
            <p:cNvSpPr/>
            <p:nvPr/>
          </p:nvSpPr>
          <p:spPr bwMode="auto">
            <a:xfrm>
              <a:off x="5384801" y="3074988"/>
              <a:ext cx="1176338" cy="917575"/>
            </a:xfrm>
            <a:custGeom>
              <a:avLst/>
              <a:gdLst>
                <a:gd name="T0" fmla="*/ 265 w 741"/>
                <a:gd name="T1" fmla="*/ 0 h 578"/>
                <a:gd name="T2" fmla="*/ 0 w 741"/>
                <a:gd name="T3" fmla="*/ 155 h 578"/>
                <a:gd name="T4" fmla="*/ 58 w 741"/>
                <a:gd name="T5" fmla="*/ 456 h 578"/>
                <a:gd name="T6" fmla="*/ 741 w 741"/>
                <a:gd name="T7" fmla="*/ 578 h 578"/>
                <a:gd name="T8" fmla="*/ 265 w 741"/>
                <a:gd name="T9" fmla="*/ 0 h 5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1" h="578">
                  <a:moveTo>
                    <a:pt x="265" y="0"/>
                  </a:moveTo>
                  <a:lnTo>
                    <a:pt x="0" y="155"/>
                  </a:lnTo>
                  <a:lnTo>
                    <a:pt x="58" y="456"/>
                  </a:lnTo>
                  <a:lnTo>
                    <a:pt x="741" y="578"/>
                  </a:lnTo>
                  <a:lnTo>
                    <a:pt x="26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9" name="Freeform 1040"/>
            <p:cNvSpPr/>
            <p:nvPr/>
          </p:nvSpPr>
          <p:spPr bwMode="auto">
            <a:xfrm>
              <a:off x="5384801" y="3074988"/>
              <a:ext cx="1176338" cy="917575"/>
            </a:xfrm>
            <a:custGeom>
              <a:avLst/>
              <a:gdLst>
                <a:gd name="T0" fmla="*/ 265 w 741"/>
                <a:gd name="T1" fmla="*/ 0 h 578"/>
                <a:gd name="T2" fmla="*/ 0 w 741"/>
                <a:gd name="T3" fmla="*/ 155 h 578"/>
                <a:gd name="T4" fmla="*/ 58 w 741"/>
                <a:gd name="T5" fmla="*/ 456 h 578"/>
                <a:gd name="T6" fmla="*/ 741 w 741"/>
                <a:gd name="T7" fmla="*/ 578 h 578"/>
                <a:gd name="T8" fmla="*/ 265 w 741"/>
                <a:gd name="T9" fmla="*/ 0 h 5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1" h="578">
                  <a:moveTo>
                    <a:pt x="265" y="0"/>
                  </a:moveTo>
                  <a:lnTo>
                    <a:pt x="0" y="155"/>
                  </a:lnTo>
                  <a:lnTo>
                    <a:pt x="58" y="456"/>
                  </a:lnTo>
                  <a:lnTo>
                    <a:pt x="741" y="578"/>
                  </a:lnTo>
                  <a:lnTo>
                    <a:pt x="265" y="0"/>
                  </a:lnTo>
                </a:path>
              </a:pathLst>
            </a:custGeom>
            <a:gradFill>
              <a:gsLst>
                <a:gs pos="0">
                  <a:srgbClr val="B49374"/>
                </a:gs>
                <a:gs pos="100000">
                  <a:srgbClr val="EAD2B8"/>
                </a:gs>
              </a:gsLst>
              <a:lin ang="540000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0" name="Freeform 1041"/>
            <p:cNvSpPr>
              <a:spLocks noEditPoints="1"/>
            </p:cNvSpPr>
            <p:nvPr/>
          </p:nvSpPr>
          <p:spPr bwMode="auto">
            <a:xfrm>
              <a:off x="5569470" y="2874888"/>
              <a:ext cx="1238250" cy="965200"/>
            </a:xfrm>
            <a:custGeom>
              <a:avLst/>
              <a:gdLst>
                <a:gd name="T0" fmla="*/ 0 w 780"/>
                <a:gd name="T1" fmla="*/ 164 h 608"/>
                <a:gd name="T2" fmla="*/ 279 w 780"/>
                <a:gd name="T3" fmla="*/ 0 h 608"/>
                <a:gd name="T4" fmla="*/ 780 w 780"/>
                <a:gd name="T5" fmla="*/ 608 h 608"/>
                <a:gd name="T6" fmla="*/ 62 w 780"/>
                <a:gd name="T7" fmla="*/ 479 h 608"/>
                <a:gd name="T8" fmla="*/ 0 w 780"/>
                <a:gd name="T9" fmla="*/ 164 h 608"/>
                <a:gd name="T10" fmla="*/ 274 w 780"/>
                <a:gd name="T11" fmla="*/ 29 h 608"/>
                <a:gd name="T12" fmla="*/ 25 w 780"/>
                <a:gd name="T13" fmla="*/ 175 h 608"/>
                <a:gd name="T14" fmla="*/ 81 w 780"/>
                <a:gd name="T15" fmla="*/ 460 h 608"/>
                <a:gd name="T16" fmla="*/ 726 w 780"/>
                <a:gd name="T17" fmla="*/ 577 h 608"/>
                <a:gd name="T18" fmla="*/ 274 w 780"/>
                <a:gd name="T19" fmla="*/ 29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80" h="608">
                  <a:moveTo>
                    <a:pt x="0" y="164"/>
                  </a:moveTo>
                  <a:lnTo>
                    <a:pt x="279" y="0"/>
                  </a:lnTo>
                  <a:lnTo>
                    <a:pt x="780" y="608"/>
                  </a:lnTo>
                  <a:lnTo>
                    <a:pt x="62" y="479"/>
                  </a:lnTo>
                  <a:lnTo>
                    <a:pt x="0" y="164"/>
                  </a:lnTo>
                  <a:close/>
                  <a:moveTo>
                    <a:pt x="274" y="29"/>
                  </a:moveTo>
                  <a:lnTo>
                    <a:pt x="25" y="175"/>
                  </a:lnTo>
                  <a:lnTo>
                    <a:pt x="81" y="460"/>
                  </a:lnTo>
                  <a:lnTo>
                    <a:pt x="726" y="577"/>
                  </a:lnTo>
                  <a:lnTo>
                    <a:pt x="274" y="29"/>
                  </a:lnTo>
                  <a:close/>
                </a:path>
              </a:pathLst>
            </a:custGeom>
            <a:solidFill>
              <a:srgbClr val="EAD9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1" name="Freeform 1042"/>
            <p:cNvSpPr/>
            <p:nvPr/>
          </p:nvSpPr>
          <p:spPr bwMode="auto">
            <a:xfrm>
              <a:off x="5991745" y="2893938"/>
              <a:ext cx="784225" cy="936625"/>
            </a:xfrm>
            <a:custGeom>
              <a:avLst/>
              <a:gdLst>
                <a:gd name="T0" fmla="*/ 0 w 494"/>
                <a:gd name="T1" fmla="*/ 4 h 590"/>
                <a:gd name="T2" fmla="*/ 21 w 494"/>
                <a:gd name="T3" fmla="*/ 0 h 590"/>
                <a:gd name="T4" fmla="*/ 81 w 494"/>
                <a:gd name="T5" fmla="*/ 307 h 590"/>
                <a:gd name="T6" fmla="*/ 494 w 494"/>
                <a:gd name="T7" fmla="*/ 572 h 590"/>
                <a:gd name="T8" fmla="*/ 481 w 494"/>
                <a:gd name="T9" fmla="*/ 590 h 590"/>
                <a:gd name="T10" fmla="*/ 61 w 494"/>
                <a:gd name="T11" fmla="*/ 321 h 590"/>
                <a:gd name="T12" fmla="*/ 0 w 494"/>
                <a:gd name="T13" fmla="*/ 4 h 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4" h="590">
                  <a:moveTo>
                    <a:pt x="0" y="4"/>
                  </a:moveTo>
                  <a:lnTo>
                    <a:pt x="21" y="0"/>
                  </a:lnTo>
                  <a:lnTo>
                    <a:pt x="81" y="307"/>
                  </a:lnTo>
                  <a:lnTo>
                    <a:pt x="494" y="572"/>
                  </a:lnTo>
                  <a:lnTo>
                    <a:pt x="481" y="590"/>
                  </a:lnTo>
                  <a:lnTo>
                    <a:pt x="61" y="321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EAD9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8" name="Freeform 1043"/>
            <p:cNvSpPr/>
            <p:nvPr/>
          </p:nvSpPr>
          <p:spPr bwMode="auto">
            <a:xfrm>
              <a:off x="5672138" y="3368675"/>
              <a:ext cx="438150" cy="258763"/>
            </a:xfrm>
            <a:custGeom>
              <a:avLst/>
              <a:gdLst>
                <a:gd name="T0" fmla="*/ 0 w 276"/>
                <a:gd name="T1" fmla="*/ 144 h 163"/>
                <a:gd name="T2" fmla="*/ 266 w 276"/>
                <a:gd name="T3" fmla="*/ 0 h 163"/>
                <a:gd name="T4" fmla="*/ 276 w 276"/>
                <a:gd name="T5" fmla="*/ 20 h 163"/>
                <a:gd name="T6" fmla="*/ 9 w 276"/>
                <a:gd name="T7" fmla="*/ 163 h 163"/>
                <a:gd name="T8" fmla="*/ 0 w 276"/>
                <a:gd name="T9" fmla="*/ 144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6" h="163">
                  <a:moveTo>
                    <a:pt x="0" y="144"/>
                  </a:moveTo>
                  <a:lnTo>
                    <a:pt x="266" y="0"/>
                  </a:lnTo>
                  <a:lnTo>
                    <a:pt x="276" y="20"/>
                  </a:lnTo>
                  <a:lnTo>
                    <a:pt x="9" y="163"/>
                  </a:lnTo>
                  <a:lnTo>
                    <a:pt x="0" y="144"/>
                  </a:lnTo>
                  <a:close/>
                </a:path>
              </a:pathLst>
            </a:custGeom>
            <a:solidFill>
              <a:srgbClr val="EAD9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graphicFrame>
        <p:nvGraphicFramePr>
          <p:cNvPr id="3" name="表格 2"/>
          <p:cNvGraphicFramePr/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982163399"/>
              </p:ext>
            </p:extLst>
          </p:nvPr>
        </p:nvGraphicFramePr>
        <p:xfrm>
          <a:off x="3084830" y="0"/>
          <a:ext cx="5655945" cy="663384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433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7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709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9631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610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8674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32588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en-US" altLang="en-US" sz="1600" b="0">
                        <a:solidFill>
                          <a:schemeClr val="bg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T</a:t>
                      </a:r>
                      <a:r>
                        <a:rPr lang="en-US" sz="1600" b="0">
                          <a:solidFill>
                            <a:schemeClr val="bg1"/>
                          </a:solidFill>
                          <a:latin typeface="Calibri" panose="020F0502020204030204" charset="0"/>
                          <a:cs typeface="Calibri" panose="020F0502020204030204" charset="0"/>
                        </a:rPr>
                        <a:t>aobao</a:t>
                      </a:r>
                      <a:endParaRPr lang="en-US" altLang="en-US" sz="1600" b="0">
                        <a:solidFill>
                          <a:schemeClr val="bg1"/>
                        </a:solidFill>
                        <a:latin typeface="Calibri" panose="020F0502020204030204" charset="0"/>
                        <a:ea typeface="宋体" panose="02010600030101010101" pitchFamily="2" charset="-122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X</a:t>
                      </a:r>
                      <a:r>
                        <a:rPr lang="en-US" sz="1600" b="0">
                          <a:solidFill>
                            <a:schemeClr val="bg1"/>
                          </a:solidFill>
                          <a:latin typeface="Calibri" panose="020F0502020204030204" charset="0"/>
                          <a:cs typeface="Calibri" panose="020F0502020204030204" charset="0"/>
                        </a:rPr>
                        <a:t>ianyu</a:t>
                      </a:r>
                      <a:endParaRPr lang="en-US" altLang="en-US" sz="1600" b="0">
                        <a:solidFill>
                          <a:schemeClr val="bg1"/>
                        </a:solidFill>
                        <a:latin typeface="Calibri" panose="020F0502020204030204" charset="0"/>
                        <a:ea typeface="宋体" panose="02010600030101010101" pitchFamily="2" charset="-122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W</a:t>
                      </a:r>
                      <a:r>
                        <a:rPr lang="en-US" sz="1600" b="0">
                          <a:solidFill>
                            <a:schemeClr val="bg1"/>
                          </a:solidFill>
                          <a:latin typeface="Calibri" panose="020F0502020204030204" charset="0"/>
                          <a:cs typeface="Calibri" panose="020F0502020204030204" charset="0"/>
                        </a:rPr>
                        <a:t>angyi (Music </a:t>
                      </a:r>
                      <a:r>
                        <a:rPr lang="en-US" sz="16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B</a:t>
                      </a:r>
                      <a:r>
                        <a:rPr lang="en-US" sz="1600" b="0">
                          <a:solidFill>
                            <a:schemeClr val="bg1"/>
                          </a:solidFill>
                          <a:latin typeface="Calibri" panose="020F0502020204030204" charset="0"/>
                          <a:cs typeface="Calibri" panose="020F0502020204030204" charset="0"/>
                        </a:rPr>
                        <a:t>eatSou</a:t>
                      </a:r>
                      <a:r>
                        <a:rPr lang="en-US" sz="16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l）</a:t>
                      </a:r>
                      <a:endParaRPr lang="en-US" altLang="en-US" sz="1600" b="0">
                        <a:solidFill>
                          <a:schemeClr val="bg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W</a:t>
                      </a:r>
                      <a:r>
                        <a:rPr lang="en-US" sz="1600" b="0">
                          <a:solidFill>
                            <a:schemeClr val="bg1"/>
                          </a:solidFill>
                          <a:latin typeface="Calibri" panose="020F0502020204030204" charset="0"/>
                          <a:cs typeface="Calibri" panose="020F0502020204030204" charset="0"/>
                        </a:rPr>
                        <a:t>eibo</a:t>
                      </a:r>
                      <a:endParaRPr lang="en-US" altLang="en-US" sz="1600" b="0">
                        <a:solidFill>
                          <a:schemeClr val="bg1"/>
                        </a:solidFill>
                        <a:latin typeface="Calibri" panose="020F0502020204030204" charset="0"/>
                        <a:ea typeface="宋体" panose="02010600030101010101" pitchFamily="2" charset="-122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M</a:t>
                      </a:r>
                      <a:r>
                        <a:rPr lang="en-US" sz="1600" b="0">
                          <a:solidFill>
                            <a:schemeClr val="bg1"/>
                          </a:solidFill>
                          <a:latin typeface="Calibri" panose="020F0502020204030204" charset="0"/>
                          <a:cs typeface="Calibri" panose="020F0502020204030204" charset="0"/>
                        </a:rPr>
                        <a:t>iHuashi</a:t>
                      </a:r>
                      <a:endParaRPr lang="en-US" altLang="en-US" sz="1600" b="0">
                        <a:solidFill>
                          <a:schemeClr val="bg1"/>
                        </a:solidFill>
                        <a:latin typeface="Calibri" panose="020F0502020204030204" charset="0"/>
                        <a:ea typeface="宋体" panose="02010600030101010101" pitchFamily="2" charset="-122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690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solidFill>
                            <a:schemeClr val="bg1"/>
                          </a:solidFill>
                          <a:latin typeface="Calibri" panose="020F0502020204030204" charset="0"/>
                          <a:cs typeface="Calibri" panose="020F0502020204030204" charset="0"/>
                        </a:rPr>
                        <a:t>Service Convenience</a:t>
                      </a:r>
                      <a:endParaRPr lang="en-US" altLang="en-US" sz="1600" b="0">
                        <a:solidFill>
                          <a:schemeClr val="bg1"/>
                        </a:solidFill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×</a:t>
                      </a:r>
                      <a:endParaRPr lang="en-US" altLang="en-US" sz="1600" b="0">
                        <a:solidFill>
                          <a:schemeClr val="bg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×</a:t>
                      </a:r>
                      <a:endParaRPr lang="en-US" altLang="en-US" sz="1600" b="0">
                        <a:solidFill>
                          <a:schemeClr val="bg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×</a:t>
                      </a:r>
                      <a:endParaRPr lang="en-US" altLang="en-US" sz="1600" b="0">
                        <a:solidFill>
                          <a:schemeClr val="bg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×</a:t>
                      </a:r>
                      <a:endParaRPr lang="en-US" altLang="en-US" sz="1600" b="0">
                        <a:solidFill>
                          <a:schemeClr val="bg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√</a:t>
                      </a:r>
                      <a:endParaRPr lang="en-US" altLang="en-US" sz="1600" b="0">
                        <a:solidFill>
                          <a:schemeClr val="bg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515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solidFill>
                            <a:schemeClr val="bg1"/>
                          </a:solidFill>
                          <a:latin typeface="Calibri" panose="020F0502020204030204" charset="0"/>
                          <a:cs typeface="Calibri" panose="020F0502020204030204" charset="0"/>
                        </a:rPr>
                        <a:t>Retrieval convenience</a:t>
                      </a:r>
                      <a:endParaRPr lang="en-US" altLang="en-US" sz="1600" b="0">
                        <a:solidFill>
                          <a:schemeClr val="bg1"/>
                        </a:solidFill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√</a:t>
                      </a:r>
                      <a:endParaRPr lang="en-US" altLang="en-US" sz="1600" b="0">
                        <a:solidFill>
                          <a:schemeClr val="bg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√</a:t>
                      </a:r>
                      <a:endParaRPr lang="en-US" altLang="en-US" sz="1600" b="0">
                        <a:solidFill>
                          <a:schemeClr val="bg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×</a:t>
                      </a:r>
                      <a:endParaRPr lang="en-US" altLang="en-US" sz="1600" b="0">
                        <a:solidFill>
                          <a:schemeClr val="bg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×</a:t>
                      </a:r>
                      <a:endParaRPr lang="en-US" altLang="en-US" sz="1600" b="0">
                        <a:solidFill>
                          <a:schemeClr val="bg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√</a:t>
                      </a:r>
                      <a:endParaRPr lang="en-US" altLang="en-US" sz="1600" b="0">
                        <a:solidFill>
                          <a:schemeClr val="bg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546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solidFill>
                            <a:schemeClr val="bg1"/>
                          </a:solidFill>
                          <a:latin typeface="Calibri" panose="020F0502020204030204" charset="0"/>
                          <a:cs typeface="Calibri" panose="020F0502020204030204" charset="0"/>
                        </a:rPr>
                        <a:t>After-sale Service</a:t>
                      </a:r>
                      <a:endParaRPr lang="en-US" altLang="en-US" sz="1600" b="0">
                        <a:solidFill>
                          <a:schemeClr val="bg1"/>
                        </a:solidFill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×</a:t>
                      </a:r>
                      <a:endParaRPr lang="en-US" altLang="en-US" sz="1600" b="0">
                        <a:solidFill>
                          <a:schemeClr val="bg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×</a:t>
                      </a:r>
                      <a:endParaRPr lang="en-US" altLang="en-US" sz="1600" b="0">
                        <a:solidFill>
                          <a:schemeClr val="bg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×</a:t>
                      </a:r>
                      <a:endParaRPr lang="en-US" altLang="en-US" sz="1600" b="0">
                        <a:solidFill>
                          <a:schemeClr val="bg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×</a:t>
                      </a:r>
                      <a:endParaRPr lang="en-US" altLang="en-US" sz="1600" b="0">
                        <a:solidFill>
                          <a:schemeClr val="bg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×</a:t>
                      </a:r>
                      <a:endParaRPr lang="en-US" altLang="en-US" sz="1600" b="0">
                        <a:solidFill>
                          <a:schemeClr val="bg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65785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solidFill>
                            <a:schemeClr val="bg1"/>
                          </a:solidFill>
                          <a:latin typeface="Calibri" panose="020F0502020204030204" charset="0"/>
                          <a:cs typeface="Calibri" panose="020F0502020204030204" charset="0"/>
                        </a:rPr>
                        <a:t>Transaction guarantee</a:t>
                      </a:r>
                      <a:endParaRPr lang="en-US" altLang="en-US" sz="1600" b="0">
                        <a:solidFill>
                          <a:schemeClr val="bg1"/>
                        </a:solidFill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×</a:t>
                      </a:r>
                      <a:endParaRPr lang="en-US" altLang="en-US" sz="1600" b="0">
                        <a:solidFill>
                          <a:schemeClr val="bg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×</a:t>
                      </a:r>
                      <a:endParaRPr lang="en-US" altLang="en-US" sz="1600" b="0">
                        <a:solidFill>
                          <a:schemeClr val="bg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×</a:t>
                      </a:r>
                      <a:endParaRPr lang="en-US" altLang="en-US" sz="1600" b="0">
                        <a:solidFill>
                          <a:schemeClr val="bg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×</a:t>
                      </a:r>
                      <a:endParaRPr lang="en-US" altLang="en-US" sz="1600" b="0">
                        <a:solidFill>
                          <a:schemeClr val="bg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√</a:t>
                      </a:r>
                      <a:endParaRPr lang="en-US" altLang="en-US" sz="1600" b="0">
                        <a:solidFill>
                          <a:schemeClr val="bg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2578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User</a:t>
                      </a:r>
                      <a:r>
                        <a:rPr lang="en-US" sz="1600" b="0">
                          <a:solidFill>
                            <a:schemeClr val="bg1"/>
                          </a:solidFill>
                          <a:latin typeface="Calibri" panose="020F0502020204030204" charset="0"/>
                          <a:cs typeface="Calibri" panose="020F0502020204030204" charset="0"/>
                        </a:rPr>
                        <a:t>retention</a:t>
                      </a:r>
                      <a:endParaRPr lang="en-US" altLang="en-US" sz="1600" b="0">
                        <a:solidFill>
                          <a:schemeClr val="bg1"/>
                        </a:solidFill>
                        <a:latin typeface="Calibri" panose="020F0502020204030204" charset="0"/>
                        <a:ea typeface="宋体" panose="02010600030101010101" pitchFamily="2" charset="-122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√</a:t>
                      </a:r>
                      <a:endParaRPr lang="en-US" altLang="en-US" sz="1600" b="0">
                        <a:solidFill>
                          <a:schemeClr val="bg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√</a:t>
                      </a:r>
                      <a:endParaRPr lang="en-US" altLang="en-US" sz="1600" b="0">
                        <a:solidFill>
                          <a:schemeClr val="bg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√</a:t>
                      </a:r>
                      <a:endParaRPr lang="en-US" altLang="en-US" sz="1600" b="0">
                        <a:solidFill>
                          <a:schemeClr val="bg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√</a:t>
                      </a:r>
                      <a:endParaRPr lang="en-US" altLang="en-US" sz="1600" b="0">
                        <a:solidFill>
                          <a:schemeClr val="bg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×</a:t>
                      </a:r>
                      <a:endParaRPr lang="en-US" altLang="en-US" sz="1600" b="0">
                        <a:solidFill>
                          <a:schemeClr val="bg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6642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solidFill>
                            <a:schemeClr val="bg1"/>
                          </a:solidFill>
                          <a:latin typeface="Calibri" panose="020F0502020204030204" charset="0"/>
                          <a:cs typeface="Calibri" panose="020F0502020204030204" charset="0"/>
                        </a:rPr>
                        <a:t>Talent Strategy</a:t>
                      </a:r>
                      <a:endParaRPr lang="en-US" altLang="en-US" sz="1600" b="0">
                        <a:solidFill>
                          <a:schemeClr val="bg1"/>
                        </a:solidFill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×</a:t>
                      </a:r>
                      <a:endParaRPr lang="en-US" altLang="en-US" sz="1600" b="0">
                        <a:solidFill>
                          <a:schemeClr val="bg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×</a:t>
                      </a:r>
                      <a:endParaRPr lang="en-US" altLang="en-US" sz="1600" b="0">
                        <a:solidFill>
                          <a:schemeClr val="bg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√</a:t>
                      </a:r>
                      <a:endParaRPr lang="en-US" altLang="en-US" sz="1600" b="0">
                        <a:solidFill>
                          <a:schemeClr val="bg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×</a:t>
                      </a:r>
                      <a:endParaRPr lang="en-US" altLang="en-US" sz="1600" b="0">
                        <a:solidFill>
                          <a:schemeClr val="bg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×</a:t>
                      </a:r>
                      <a:endParaRPr lang="en-US" altLang="en-US" sz="1600" b="0">
                        <a:solidFill>
                          <a:schemeClr val="bg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6642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solidFill>
                            <a:schemeClr val="bg1"/>
                          </a:solidFill>
                          <a:latin typeface="Calibri" panose="020F0502020204030204" charset="0"/>
                          <a:cs typeface="Calibri" panose="020F0502020204030204" charset="0"/>
                        </a:rPr>
                        <a:t>Sales promotion </a:t>
                      </a:r>
                      <a:endParaRPr lang="en-US" altLang="en-US" sz="1600" b="0">
                        <a:solidFill>
                          <a:schemeClr val="bg1"/>
                        </a:solidFill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√</a:t>
                      </a:r>
                      <a:endParaRPr lang="en-US" altLang="en-US" sz="1600" b="0">
                        <a:solidFill>
                          <a:schemeClr val="bg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√</a:t>
                      </a:r>
                      <a:endParaRPr lang="en-US" altLang="en-US" sz="1600" b="0">
                        <a:solidFill>
                          <a:schemeClr val="bg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×</a:t>
                      </a:r>
                      <a:endParaRPr lang="en-US" altLang="en-US" sz="1600" b="0">
                        <a:solidFill>
                          <a:schemeClr val="bg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√</a:t>
                      </a:r>
                      <a:endParaRPr lang="en-US" altLang="en-US" sz="1600" b="0">
                        <a:solidFill>
                          <a:schemeClr val="bg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×</a:t>
                      </a:r>
                      <a:endParaRPr lang="en-US" altLang="en-US" sz="1600" b="0">
                        <a:solidFill>
                          <a:schemeClr val="bg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850265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solidFill>
                            <a:schemeClr val="bg1"/>
                          </a:solidFill>
                          <a:latin typeface="Calibri" panose="020F0502020204030204" charset="0"/>
                          <a:cs typeface="Calibri" panose="020F0502020204030204" charset="0"/>
                        </a:rPr>
                        <a:t>Market Concentration</a:t>
                      </a:r>
                      <a:endParaRPr lang="en-US" altLang="en-US" sz="1600" b="0">
                        <a:solidFill>
                          <a:schemeClr val="bg1"/>
                        </a:solidFill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×</a:t>
                      </a:r>
                      <a:endParaRPr lang="en-US" altLang="en-US" sz="1600" b="0">
                        <a:solidFill>
                          <a:schemeClr val="bg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×</a:t>
                      </a:r>
                      <a:endParaRPr lang="en-US" altLang="en-US" sz="1600" b="0">
                        <a:solidFill>
                          <a:schemeClr val="bg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×</a:t>
                      </a:r>
                      <a:endParaRPr lang="en-US" altLang="en-US" sz="1600" b="0">
                        <a:solidFill>
                          <a:schemeClr val="bg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×</a:t>
                      </a:r>
                      <a:endParaRPr lang="en-US" altLang="en-US" sz="1600" b="0">
                        <a:solidFill>
                          <a:schemeClr val="bg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×</a:t>
                      </a:r>
                      <a:endParaRPr lang="en-US" altLang="en-US" sz="1600" b="0">
                        <a:solidFill>
                          <a:schemeClr val="bg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65785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U</a:t>
                      </a: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Calibri" panose="020F0502020204030204" charset="0"/>
                          <a:cs typeface="Calibri" panose="020F0502020204030204" charset="0"/>
                        </a:rPr>
                        <a:t>ser Quantity</a:t>
                      </a:r>
                      <a:endParaRPr lang="en-US" altLang="en-US" sz="1600" b="0" dirty="0">
                        <a:solidFill>
                          <a:schemeClr val="bg1"/>
                        </a:solidFill>
                        <a:latin typeface="Calibri" panose="020F0502020204030204" charset="0"/>
                        <a:ea typeface="宋体" panose="02010600030101010101" pitchFamily="2" charset="-122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√</a:t>
                      </a:r>
                      <a:endParaRPr lang="en-US" altLang="en-US" sz="1600" b="0">
                        <a:solidFill>
                          <a:schemeClr val="bg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√</a:t>
                      </a:r>
                      <a:endParaRPr lang="en-US" altLang="en-US" sz="1600" b="0">
                        <a:solidFill>
                          <a:schemeClr val="bg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√</a:t>
                      </a:r>
                      <a:endParaRPr lang="en-US" altLang="en-US" sz="1600" b="0">
                        <a:solidFill>
                          <a:schemeClr val="bg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√</a:t>
                      </a:r>
                      <a:endParaRPr lang="en-US" altLang="en-US" sz="1600" b="0">
                        <a:solidFill>
                          <a:schemeClr val="bg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×</a:t>
                      </a:r>
                      <a:endParaRPr lang="en-US" altLang="en-US" sz="1600" b="0" dirty="0">
                        <a:solidFill>
                          <a:schemeClr val="bg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29" name="图片 28"/>
          <p:cNvPicPr/>
          <p:nvPr/>
        </p:nvPicPr>
        <p:blipFill>
          <a:blip r:embed="rId3"/>
          <a:stretch>
            <a:fillRect/>
          </a:stretch>
        </p:blipFill>
        <p:spPr>
          <a:xfrm>
            <a:off x="4658360" y="884238"/>
            <a:ext cx="281940" cy="28194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0" name="图片 29"/>
          <p:cNvPicPr/>
          <p:nvPr/>
        </p:nvPicPr>
        <p:blipFill>
          <a:blip r:embed="rId4"/>
          <a:stretch>
            <a:fillRect/>
          </a:stretch>
        </p:blipFill>
        <p:spPr>
          <a:xfrm>
            <a:off x="5605145" y="884238"/>
            <a:ext cx="358140" cy="28194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1" name="图片 30"/>
          <p:cNvPicPr/>
          <p:nvPr/>
        </p:nvPicPr>
        <p:blipFill>
          <a:blip r:embed="rId5"/>
          <a:stretch>
            <a:fillRect/>
          </a:stretch>
        </p:blipFill>
        <p:spPr>
          <a:xfrm>
            <a:off x="6566535" y="808038"/>
            <a:ext cx="358140" cy="35814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2" name="图片 31"/>
          <p:cNvPicPr/>
          <p:nvPr/>
        </p:nvPicPr>
        <p:blipFill>
          <a:blip r:embed="rId6"/>
          <a:stretch>
            <a:fillRect/>
          </a:stretch>
        </p:blipFill>
        <p:spPr>
          <a:xfrm>
            <a:off x="7527925" y="808038"/>
            <a:ext cx="510540" cy="36576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3" name="图片 32"/>
          <p:cNvPicPr/>
          <p:nvPr/>
        </p:nvPicPr>
        <p:blipFill>
          <a:blip r:embed="rId7"/>
          <a:stretch>
            <a:fillRect/>
          </a:stretch>
        </p:blipFill>
        <p:spPr>
          <a:xfrm>
            <a:off x="8249285" y="769938"/>
            <a:ext cx="381000" cy="381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0" name="文本框 99"/>
          <p:cNvSpPr txBox="1"/>
          <p:nvPr/>
        </p:nvSpPr>
        <p:spPr>
          <a:xfrm>
            <a:off x="3390900" y="4753293"/>
            <a:ext cx="5080000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indent="0"/>
            <a:r>
              <a:rPr lang="en-US" sz="1200" b="0"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 </a:t>
            </a:r>
          </a:p>
          <a:p>
            <a:pPr indent="0"/>
            <a:r>
              <a:rPr lang="en-US" sz="1200" b="0"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 </a:t>
            </a:r>
            <a:endParaRPr lang="zh-CN" altLang="en-US"/>
          </a:p>
        </p:txBody>
      </p:sp>
      <p:sp>
        <p:nvSpPr>
          <p:cNvPr id="34" name="文本框 33"/>
          <p:cNvSpPr txBox="1"/>
          <p:nvPr/>
        </p:nvSpPr>
        <p:spPr>
          <a:xfrm rot="21120000">
            <a:off x="172720" y="2160270"/>
            <a:ext cx="3218180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>
                <a:solidFill>
                  <a:schemeClr val="bg1"/>
                </a:solidFill>
              </a:rPr>
              <a:t>A Survey of Our Competitors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53340" y="0"/>
            <a:ext cx="3311525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spc="300" dirty="0">
                <a:gradFill>
                  <a:gsLst>
                    <a:gs pos="0">
                      <a:srgbClr val="EAD9C5"/>
                    </a:gs>
                    <a:gs pos="100000">
                      <a:schemeClr val="bg1"/>
                    </a:gs>
                  </a:gsLst>
                  <a:lin ang="16200000" scaled="0"/>
                </a:gradFill>
                <a:cs typeface="+mn-ea"/>
                <a:sym typeface="+mn-lt"/>
              </a:rPr>
              <a:t>Competition- USP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任意多边形: 形状 42"/>
          <p:cNvSpPr/>
          <p:nvPr/>
        </p:nvSpPr>
        <p:spPr>
          <a:xfrm flipV="1">
            <a:off x="0" y="0"/>
            <a:ext cx="2077720" cy="808355"/>
          </a:xfrm>
          <a:custGeom>
            <a:avLst/>
            <a:gdLst>
              <a:gd name="connsiteX0" fmla="*/ 950582 w 1904596"/>
              <a:gd name="connsiteY0" fmla="*/ 988918 h 1940426"/>
              <a:gd name="connsiteX1" fmla="*/ 1417551 w 1904596"/>
              <a:gd name="connsiteY1" fmla="*/ 1940426 h 1940426"/>
              <a:gd name="connsiteX2" fmla="*/ 1368846 w 1904596"/>
              <a:gd name="connsiteY2" fmla="*/ 1940426 h 1940426"/>
              <a:gd name="connsiteX3" fmla="*/ 950410 w 1904596"/>
              <a:gd name="connsiteY3" fmla="*/ 1087810 h 1940426"/>
              <a:gd name="connsiteX4" fmla="*/ 531974 w 1904596"/>
              <a:gd name="connsiteY4" fmla="*/ 1940426 h 1940426"/>
              <a:gd name="connsiteX5" fmla="*/ 483613 w 1904596"/>
              <a:gd name="connsiteY5" fmla="*/ 1940426 h 1940426"/>
              <a:gd name="connsiteX6" fmla="*/ 950924 w 1904596"/>
              <a:gd name="connsiteY6" fmla="*/ 791134 h 1940426"/>
              <a:gd name="connsiteX7" fmla="*/ 1514959 w 1904596"/>
              <a:gd name="connsiteY7" fmla="*/ 1940426 h 1940426"/>
              <a:gd name="connsiteX8" fmla="*/ 1466255 w 1904596"/>
              <a:gd name="connsiteY8" fmla="*/ 1940426 h 1940426"/>
              <a:gd name="connsiteX9" fmla="*/ 950753 w 1904596"/>
              <a:gd name="connsiteY9" fmla="*/ 890026 h 1940426"/>
              <a:gd name="connsiteX10" fmla="*/ 435251 w 1904596"/>
              <a:gd name="connsiteY10" fmla="*/ 1940426 h 1940426"/>
              <a:gd name="connsiteX11" fmla="*/ 386890 w 1904596"/>
              <a:gd name="connsiteY11" fmla="*/ 1940426 h 1940426"/>
              <a:gd name="connsiteX12" fmla="*/ 951268 w 1904596"/>
              <a:gd name="connsiteY12" fmla="*/ 593351 h 1940426"/>
              <a:gd name="connsiteX13" fmla="*/ 1612369 w 1904596"/>
              <a:gd name="connsiteY13" fmla="*/ 1940426 h 1940426"/>
              <a:gd name="connsiteX14" fmla="*/ 1563664 w 1904596"/>
              <a:gd name="connsiteY14" fmla="*/ 1940426 h 1940426"/>
              <a:gd name="connsiteX15" fmla="*/ 951096 w 1904596"/>
              <a:gd name="connsiteY15" fmla="*/ 692243 h 1940426"/>
              <a:gd name="connsiteX16" fmla="*/ 338529 w 1904596"/>
              <a:gd name="connsiteY16" fmla="*/ 1940426 h 1940426"/>
              <a:gd name="connsiteX17" fmla="*/ 290168 w 1904596"/>
              <a:gd name="connsiteY17" fmla="*/ 1940426 h 1940426"/>
              <a:gd name="connsiteX18" fmla="*/ 951611 w 1904596"/>
              <a:gd name="connsiteY18" fmla="*/ 395567 h 1940426"/>
              <a:gd name="connsiteX19" fmla="*/ 1709778 w 1904596"/>
              <a:gd name="connsiteY19" fmla="*/ 1940426 h 1940426"/>
              <a:gd name="connsiteX20" fmla="*/ 1661073 w 1904596"/>
              <a:gd name="connsiteY20" fmla="*/ 1940426 h 1940426"/>
              <a:gd name="connsiteX21" fmla="*/ 951439 w 1904596"/>
              <a:gd name="connsiteY21" fmla="*/ 494459 h 1940426"/>
              <a:gd name="connsiteX22" fmla="*/ 241806 w 1904596"/>
              <a:gd name="connsiteY22" fmla="*/ 1940426 h 1940426"/>
              <a:gd name="connsiteX23" fmla="*/ 193445 w 1904596"/>
              <a:gd name="connsiteY23" fmla="*/ 1940426 h 1940426"/>
              <a:gd name="connsiteX24" fmla="*/ 951955 w 1904596"/>
              <a:gd name="connsiteY24" fmla="*/ 197784 h 1940426"/>
              <a:gd name="connsiteX25" fmla="*/ 1807187 w 1904596"/>
              <a:gd name="connsiteY25" fmla="*/ 1940426 h 1940426"/>
              <a:gd name="connsiteX26" fmla="*/ 1758483 w 1904596"/>
              <a:gd name="connsiteY26" fmla="*/ 1940426 h 1940426"/>
              <a:gd name="connsiteX27" fmla="*/ 951783 w 1904596"/>
              <a:gd name="connsiteY27" fmla="*/ 296675 h 1940426"/>
              <a:gd name="connsiteX28" fmla="*/ 145084 w 1904596"/>
              <a:gd name="connsiteY28" fmla="*/ 1940426 h 1940426"/>
              <a:gd name="connsiteX29" fmla="*/ 96723 w 1904596"/>
              <a:gd name="connsiteY29" fmla="*/ 1940426 h 1940426"/>
              <a:gd name="connsiteX30" fmla="*/ 952298 w 1904596"/>
              <a:gd name="connsiteY30" fmla="*/ 0 h 1940426"/>
              <a:gd name="connsiteX31" fmla="*/ 1904596 w 1904596"/>
              <a:gd name="connsiteY31" fmla="*/ 1940426 h 1940426"/>
              <a:gd name="connsiteX32" fmla="*/ 1855891 w 1904596"/>
              <a:gd name="connsiteY32" fmla="*/ 1940426 h 1940426"/>
              <a:gd name="connsiteX33" fmla="*/ 952126 w 1904596"/>
              <a:gd name="connsiteY33" fmla="*/ 98892 h 1940426"/>
              <a:gd name="connsiteX34" fmla="*/ 48361 w 1904596"/>
              <a:gd name="connsiteY34" fmla="*/ 1940426 h 1940426"/>
              <a:gd name="connsiteX35" fmla="*/ 0 w 1904596"/>
              <a:gd name="connsiteY35" fmla="*/ 1940426 h 1940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904596" h="1940426">
                <a:moveTo>
                  <a:pt x="950582" y="988918"/>
                </a:moveTo>
                <a:lnTo>
                  <a:pt x="1417551" y="1940426"/>
                </a:lnTo>
                <a:lnTo>
                  <a:pt x="1368846" y="1940426"/>
                </a:lnTo>
                <a:lnTo>
                  <a:pt x="950410" y="1087810"/>
                </a:lnTo>
                <a:lnTo>
                  <a:pt x="531974" y="1940426"/>
                </a:lnTo>
                <a:lnTo>
                  <a:pt x="483613" y="1940426"/>
                </a:lnTo>
                <a:close/>
                <a:moveTo>
                  <a:pt x="950924" y="791134"/>
                </a:moveTo>
                <a:lnTo>
                  <a:pt x="1514959" y="1940426"/>
                </a:lnTo>
                <a:lnTo>
                  <a:pt x="1466255" y="1940426"/>
                </a:lnTo>
                <a:lnTo>
                  <a:pt x="950753" y="890026"/>
                </a:lnTo>
                <a:lnTo>
                  <a:pt x="435251" y="1940426"/>
                </a:lnTo>
                <a:lnTo>
                  <a:pt x="386890" y="1940426"/>
                </a:lnTo>
                <a:close/>
                <a:moveTo>
                  <a:pt x="951268" y="593351"/>
                </a:moveTo>
                <a:lnTo>
                  <a:pt x="1612369" y="1940426"/>
                </a:lnTo>
                <a:lnTo>
                  <a:pt x="1563664" y="1940426"/>
                </a:lnTo>
                <a:lnTo>
                  <a:pt x="951096" y="692243"/>
                </a:lnTo>
                <a:lnTo>
                  <a:pt x="338529" y="1940426"/>
                </a:lnTo>
                <a:lnTo>
                  <a:pt x="290168" y="1940426"/>
                </a:lnTo>
                <a:close/>
                <a:moveTo>
                  <a:pt x="951611" y="395567"/>
                </a:moveTo>
                <a:lnTo>
                  <a:pt x="1709778" y="1940426"/>
                </a:lnTo>
                <a:lnTo>
                  <a:pt x="1661073" y="1940426"/>
                </a:lnTo>
                <a:lnTo>
                  <a:pt x="951439" y="494459"/>
                </a:lnTo>
                <a:lnTo>
                  <a:pt x="241806" y="1940426"/>
                </a:lnTo>
                <a:lnTo>
                  <a:pt x="193445" y="1940426"/>
                </a:lnTo>
                <a:close/>
                <a:moveTo>
                  <a:pt x="951955" y="197784"/>
                </a:moveTo>
                <a:lnTo>
                  <a:pt x="1807187" y="1940426"/>
                </a:lnTo>
                <a:lnTo>
                  <a:pt x="1758483" y="1940426"/>
                </a:lnTo>
                <a:lnTo>
                  <a:pt x="951783" y="296675"/>
                </a:lnTo>
                <a:lnTo>
                  <a:pt x="145084" y="1940426"/>
                </a:lnTo>
                <a:lnTo>
                  <a:pt x="96723" y="1940426"/>
                </a:lnTo>
                <a:close/>
                <a:moveTo>
                  <a:pt x="952298" y="0"/>
                </a:moveTo>
                <a:lnTo>
                  <a:pt x="1904596" y="1940426"/>
                </a:lnTo>
                <a:lnTo>
                  <a:pt x="1855891" y="1940426"/>
                </a:lnTo>
                <a:lnTo>
                  <a:pt x="952126" y="98892"/>
                </a:lnTo>
                <a:lnTo>
                  <a:pt x="48361" y="1940426"/>
                </a:lnTo>
                <a:lnTo>
                  <a:pt x="0" y="1940426"/>
                </a:lnTo>
                <a:close/>
              </a:path>
            </a:pathLst>
          </a:custGeom>
          <a:noFill/>
          <a:ln w="3175">
            <a:solidFill>
              <a:srgbClr val="D5B8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cs typeface="+mn-ea"/>
                <a:sym typeface="+mn-lt"/>
              </a:rPr>
              <a:t>   </a:t>
            </a:r>
          </a:p>
        </p:txBody>
      </p:sp>
      <p:sp>
        <p:nvSpPr>
          <p:cNvPr id="2" name="任意多边形: 形状 42"/>
          <p:cNvSpPr/>
          <p:nvPr/>
        </p:nvSpPr>
        <p:spPr>
          <a:xfrm rot="5400000" flipV="1">
            <a:off x="11362055" y="6099810"/>
            <a:ext cx="1137920" cy="521335"/>
          </a:xfrm>
          <a:custGeom>
            <a:avLst/>
            <a:gdLst>
              <a:gd name="connsiteX0" fmla="*/ 950582 w 1904596"/>
              <a:gd name="connsiteY0" fmla="*/ 988918 h 1940426"/>
              <a:gd name="connsiteX1" fmla="*/ 1417551 w 1904596"/>
              <a:gd name="connsiteY1" fmla="*/ 1940426 h 1940426"/>
              <a:gd name="connsiteX2" fmla="*/ 1368846 w 1904596"/>
              <a:gd name="connsiteY2" fmla="*/ 1940426 h 1940426"/>
              <a:gd name="connsiteX3" fmla="*/ 950410 w 1904596"/>
              <a:gd name="connsiteY3" fmla="*/ 1087810 h 1940426"/>
              <a:gd name="connsiteX4" fmla="*/ 531974 w 1904596"/>
              <a:gd name="connsiteY4" fmla="*/ 1940426 h 1940426"/>
              <a:gd name="connsiteX5" fmla="*/ 483613 w 1904596"/>
              <a:gd name="connsiteY5" fmla="*/ 1940426 h 1940426"/>
              <a:gd name="connsiteX6" fmla="*/ 950924 w 1904596"/>
              <a:gd name="connsiteY6" fmla="*/ 791134 h 1940426"/>
              <a:gd name="connsiteX7" fmla="*/ 1514959 w 1904596"/>
              <a:gd name="connsiteY7" fmla="*/ 1940426 h 1940426"/>
              <a:gd name="connsiteX8" fmla="*/ 1466255 w 1904596"/>
              <a:gd name="connsiteY8" fmla="*/ 1940426 h 1940426"/>
              <a:gd name="connsiteX9" fmla="*/ 950753 w 1904596"/>
              <a:gd name="connsiteY9" fmla="*/ 890026 h 1940426"/>
              <a:gd name="connsiteX10" fmla="*/ 435251 w 1904596"/>
              <a:gd name="connsiteY10" fmla="*/ 1940426 h 1940426"/>
              <a:gd name="connsiteX11" fmla="*/ 386890 w 1904596"/>
              <a:gd name="connsiteY11" fmla="*/ 1940426 h 1940426"/>
              <a:gd name="connsiteX12" fmla="*/ 951268 w 1904596"/>
              <a:gd name="connsiteY12" fmla="*/ 593351 h 1940426"/>
              <a:gd name="connsiteX13" fmla="*/ 1612369 w 1904596"/>
              <a:gd name="connsiteY13" fmla="*/ 1940426 h 1940426"/>
              <a:gd name="connsiteX14" fmla="*/ 1563664 w 1904596"/>
              <a:gd name="connsiteY14" fmla="*/ 1940426 h 1940426"/>
              <a:gd name="connsiteX15" fmla="*/ 951096 w 1904596"/>
              <a:gd name="connsiteY15" fmla="*/ 692243 h 1940426"/>
              <a:gd name="connsiteX16" fmla="*/ 338529 w 1904596"/>
              <a:gd name="connsiteY16" fmla="*/ 1940426 h 1940426"/>
              <a:gd name="connsiteX17" fmla="*/ 290168 w 1904596"/>
              <a:gd name="connsiteY17" fmla="*/ 1940426 h 1940426"/>
              <a:gd name="connsiteX18" fmla="*/ 951611 w 1904596"/>
              <a:gd name="connsiteY18" fmla="*/ 395567 h 1940426"/>
              <a:gd name="connsiteX19" fmla="*/ 1709778 w 1904596"/>
              <a:gd name="connsiteY19" fmla="*/ 1940426 h 1940426"/>
              <a:gd name="connsiteX20" fmla="*/ 1661073 w 1904596"/>
              <a:gd name="connsiteY20" fmla="*/ 1940426 h 1940426"/>
              <a:gd name="connsiteX21" fmla="*/ 951439 w 1904596"/>
              <a:gd name="connsiteY21" fmla="*/ 494459 h 1940426"/>
              <a:gd name="connsiteX22" fmla="*/ 241806 w 1904596"/>
              <a:gd name="connsiteY22" fmla="*/ 1940426 h 1940426"/>
              <a:gd name="connsiteX23" fmla="*/ 193445 w 1904596"/>
              <a:gd name="connsiteY23" fmla="*/ 1940426 h 1940426"/>
              <a:gd name="connsiteX24" fmla="*/ 951955 w 1904596"/>
              <a:gd name="connsiteY24" fmla="*/ 197784 h 1940426"/>
              <a:gd name="connsiteX25" fmla="*/ 1807187 w 1904596"/>
              <a:gd name="connsiteY25" fmla="*/ 1940426 h 1940426"/>
              <a:gd name="connsiteX26" fmla="*/ 1758483 w 1904596"/>
              <a:gd name="connsiteY26" fmla="*/ 1940426 h 1940426"/>
              <a:gd name="connsiteX27" fmla="*/ 951783 w 1904596"/>
              <a:gd name="connsiteY27" fmla="*/ 296675 h 1940426"/>
              <a:gd name="connsiteX28" fmla="*/ 145084 w 1904596"/>
              <a:gd name="connsiteY28" fmla="*/ 1940426 h 1940426"/>
              <a:gd name="connsiteX29" fmla="*/ 96723 w 1904596"/>
              <a:gd name="connsiteY29" fmla="*/ 1940426 h 1940426"/>
              <a:gd name="connsiteX30" fmla="*/ 952298 w 1904596"/>
              <a:gd name="connsiteY30" fmla="*/ 0 h 1940426"/>
              <a:gd name="connsiteX31" fmla="*/ 1904596 w 1904596"/>
              <a:gd name="connsiteY31" fmla="*/ 1940426 h 1940426"/>
              <a:gd name="connsiteX32" fmla="*/ 1855891 w 1904596"/>
              <a:gd name="connsiteY32" fmla="*/ 1940426 h 1940426"/>
              <a:gd name="connsiteX33" fmla="*/ 952126 w 1904596"/>
              <a:gd name="connsiteY33" fmla="*/ 98892 h 1940426"/>
              <a:gd name="connsiteX34" fmla="*/ 48361 w 1904596"/>
              <a:gd name="connsiteY34" fmla="*/ 1940426 h 1940426"/>
              <a:gd name="connsiteX35" fmla="*/ 0 w 1904596"/>
              <a:gd name="connsiteY35" fmla="*/ 1940426 h 1940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904596" h="1940426">
                <a:moveTo>
                  <a:pt x="950582" y="988918"/>
                </a:moveTo>
                <a:lnTo>
                  <a:pt x="1417551" y="1940426"/>
                </a:lnTo>
                <a:lnTo>
                  <a:pt x="1368846" y="1940426"/>
                </a:lnTo>
                <a:lnTo>
                  <a:pt x="950410" y="1087810"/>
                </a:lnTo>
                <a:lnTo>
                  <a:pt x="531974" y="1940426"/>
                </a:lnTo>
                <a:lnTo>
                  <a:pt x="483613" y="1940426"/>
                </a:lnTo>
                <a:close/>
                <a:moveTo>
                  <a:pt x="950924" y="791134"/>
                </a:moveTo>
                <a:lnTo>
                  <a:pt x="1514959" y="1940426"/>
                </a:lnTo>
                <a:lnTo>
                  <a:pt x="1466255" y="1940426"/>
                </a:lnTo>
                <a:lnTo>
                  <a:pt x="950753" y="890026"/>
                </a:lnTo>
                <a:lnTo>
                  <a:pt x="435251" y="1940426"/>
                </a:lnTo>
                <a:lnTo>
                  <a:pt x="386890" y="1940426"/>
                </a:lnTo>
                <a:close/>
                <a:moveTo>
                  <a:pt x="951268" y="593351"/>
                </a:moveTo>
                <a:lnTo>
                  <a:pt x="1612369" y="1940426"/>
                </a:lnTo>
                <a:lnTo>
                  <a:pt x="1563664" y="1940426"/>
                </a:lnTo>
                <a:lnTo>
                  <a:pt x="951096" y="692243"/>
                </a:lnTo>
                <a:lnTo>
                  <a:pt x="338529" y="1940426"/>
                </a:lnTo>
                <a:lnTo>
                  <a:pt x="290168" y="1940426"/>
                </a:lnTo>
                <a:close/>
                <a:moveTo>
                  <a:pt x="951611" y="395567"/>
                </a:moveTo>
                <a:lnTo>
                  <a:pt x="1709778" y="1940426"/>
                </a:lnTo>
                <a:lnTo>
                  <a:pt x="1661073" y="1940426"/>
                </a:lnTo>
                <a:lnTo>
                  <a:pt x="951439" y="494459"/>
                </a:lnTo>
                <a:lnTo>
                  <a:pt x="241806" y="1940426"/>
                </a:lnTo>
                <a:lnTo>
                  <a:pt x="193445" y="1940426"/>
                </a:lnTo>
                <a:close/>
                <a:moveTo>
                  <a:pt x="951955" y="197784"/>
                </a:moveTo>
                <a:lnTo>
                  <a:pt x="1807187" y="1940426"/>
                </a:lnTo>
                <a:lnTo>
                  <a:pt x="1758483" y="1940426"/>
                </a:lnTo>
                <a:lnTo>
                  <a:pt x="951783" y="296675"/>
                </a:lnTo>
                <a:lnTo>
                  <a:pt x="145084" y="1940426"/>
                </a:lnTo>
                <a:lnTo>
                  <a:pt x="96723" y="1940426"/>
                </a:lnTo>
                <a:close/>
                <a:moveTo>
                  <a:pt x="952298" y="0"/>
                </a:moveTo>
                <a:lnTo>
                  <a:pt x="1904596" y="1940426"/>
                </a:lnTo>
                <a:lnTo>
                  <a:pt x="1855891" y="1940426"/>
                </a:lnTo>
                <a:lnTo>
                  <a:pt x="952126" y="98892"/>
                </a:lnTo>
                <a:lnTo>
                  <a:pt x="48361" y="1940426"/>
                </a:lnTo>
                <a:lnTo>
                  <a:pt x="0" y="1940426"/>
                </a:lnTo>
                <a:close/>
              </a:path>
            </a:pathLst>
          </a:custGeom>
          <a:noFill/>
          <a:ln w="3175">
            <a:solidFill>
              <a:srgbClr val="D5B8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cs typeface="+mn-ea"/>
                <a:sym typeface="+mn-lt"/>
              </a:rPr>
              <a:t>   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4286250" y="394335"/>
            <a:ext cx="370713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400">
                <a:gradFill>
                  <a:gsLst>
                    <a:gs pos="0">
                      <a:srgbClr val="EAD9C5"/>
                    </a:gs>
                    <a:gs pos="100000">
                      <a:schemeClr val="bg1"/>
                    </a:gs>
                  </a:gsLst>
                  <a:lin ang="16200000" scaled="0"/>
                </a:gradFill>
                <a:cs typeface="+mn-ea"/>
                <a:sym typeface="+mn-lt"/>
              </a:rPr>
              <a:t>HOW TO COOPERATE</a:t>
            </a:r>
            <a:endParaRPr lang="en-US" altLang="zh-CN" sz="2400" spc="300" dirty="0">
              <a:gradFill>
                <a:gsLst>
                  <a:gs pos="0">
                    <a:srgbClr val="EAD9C5"/>
                  </a:gs>
                  <a:gs pos="100000">
                    <a:schemeClr val="bg1"/>
                  </a:gs>
                </a:gsLst>
                <a:lin ang="16200000" scaled="0"/>
              </a:gradFill>
              <a:cs typeface="+mn-ea"/>
              <a:sym typeface="+mn-lt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2614930" y="908050"/>
            <a:ext cx="254190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spc="100" dirty="0">
                <a:solidFill>
                  <a:schemeClr val="bg1"/>
                </a:solidFill>
                <a:cs typeface="+mn-ea"/>
                <a:sym typeface="+mn-lt"/>
              </a:rPr>
              <a:t>Buyers &amp; Artists</a:t>
            </a:r>
          </a:p>
        </p:txBody>
      </p:sp>
      <p:sp>
        <p:nvSpPr>
          <p:cNvPr id="34" name="文本框 33"/>
          <p:cNvSpPr txBox="1"/>
          <p:nvPr/>
        </p:nvSpPr>
        <p:spPr>
          <a:xfrm>
            <a:off x="2339975" y="1453515"/>
            <a:ext cx="2268855" cy="975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600">
                <a:solidFill>
                  <a:schemeClr val="bg1"/>
                </a:solidFill>
                <a:cs typeface="+mn-ea"/>
                <a:sym typeface="+mn-lt"/>
              </a:rPr>
              <a:t> </a:t>
            </a:r>
            <a:r>
              <a:rPr lang="en-US" altLang="zh-CN" sz="1600">
                <a:solidFill>
                  <a:schemeClr val="bg1"/>
                </a:solidFill>
                <a:cs typeface="+mn-ea"/>
                <a:sym typeface="+mn-lt"/>
              </a:rPr>
              <a:t>S</a:t>
            </a:r>
            <a:r>
              <a:rPr lang="zh-CN" altLang="en-US" sz="1600">
                <a:solidFill>
                  <a:schemeClr val="bg1"/>
                </a:solidFill>
                <a:cs typeface="+mn-ea"/>
                <a:sym typeface="+mn-lt"/>
              </a:rPr>
              <a:t>et up a feedback mechanism within the platform.</a:t>
            </a:r>
            <a:endParaRPr lang="zh-CN" altLang="en-US" sz="1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7385685" y="909320"/>
            <a:ext cx="260286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spc="100" dirty="0">
                <a:solidFill>
                  <a:schemeClr val="bg1"/>
                </a:solidFill>
                <a:cs typeface="+mn-ea"/>
                <a:sym typeface="+mn-lt"/>
              </a:rPr>
              <a:t>Artists &amp; Artists</a:t>
            </a:r>
            <a:endParaRPr lang="zh-CN" altLang="en-US" sz="2000" b="1" spc="1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grpSp>
        <p:nvGrpSpPr>
          <p:cNvPr id="37" name="Google Shape;5918;p64"/>
          <p:cNvGrpSpPr/>
          <p:nvPr/>
        </p:nvGrpSpPr>
        <p:grpSpPr>
          <a:xfrm>
            <a:off x="1645596" y="1308059"/>
            <a:ext cx="329314" cy="329314"/>
            <a:chOff x="5648375" y="238125"/>
            <a:chExt cx="483125" cy="483125"/>
          </a:xfrm>
          <a:gradFill>
            <a:gsLst>
              <a:gs pos="0">
                <a:srgbClr val="D5B898"/>
              </a:gs>
              <a:gs pos="80000">
                <a:srgbClr val="EAD2B8">
                  <a:alpha val="100000"/>
                </a:srgbClr>
              </a:gs>
            </a:gsLst>
            <a:lin ang="9780000" scaled="0"/>
          </a:gradFill>
        </p:grpSpPr>
        <p:sp>
          <p:nvSpPr>
            <p:cNvPr id="38" name="Google Shape;5919;p64"/>
            <p:cNvSpPr/>
            <p:nvPr/>
          </p:nvSpPr>
          <p:spPr>
            <a:xfrm>
              <a:off x="5648375" y="238125"/>
              <a:ext cx="483125" cy="483125"/>
            </a:xfrm>
            <a:custGeom>
              <a:avLst/>
              <a:gdLst/>
              <a:ahLst/>
              <a:cxnLst/>
              <a:rect l="l" t="t" r="r" b="b"/>
              <a:pathLst>
                <a:path w="19325" h="19325" extrusionOk="0">
                  <a:moveTo>
                    <a:pt x="4001" y="1132"/>
                  </a:moveTo>
                  <a:cubicBezTo>
                    <a:pt x="4315" y="1132"/>
                    <a:pt x="4569" y="1386"/>
                    <a:pt x="4569" y="1700"/>
                  </a:cubicBezTo>
                  <a:lnTo>
                    <a:pt x="4569" y="3965"/>
                  </a:lnTo>
                  <a:cubicBezTo>
                    <a:pt x="4569" y="4276"/>
                    <a:pt x="4315" y="4529"/>
                    <a:pt x="4001" y="4529"/>
                  </a:cubicBezTo>
                  <a:cubicBezTo>
                    <a:pt x="3687" y="4529"/>
                    <a:pt x="3436" y="4276"/>
                    <a:pt x="3436" y="3965"/>
                  </a:cubicBezTo>
                  <a:lnTo>
                    <a:pt x="3436" y="1700"/>
                  </a:lnTo>
                  <a:cubicBezTo>
                    <a:pt x="3436" y="1386"/>
                    <a:pt x="3687" y="1132"/>
                    <a:pt x="4001" y="1132"/>
                  </a:cubicBezTo>
                  <a:close/>
                  <a:moveTo>
                    <a:pt x="9662" y="1132"/>
                  </a:moveTo>
                  <a:cubicBezTo>
                    <a:pt x="9976" y="1132"/>
                    <a:pt x="10230" y="1386"/>
                    <a:pt x="10230" y="1700"/>
                  </a:cubicBezTo>
                  <a:lnTo>
                    <a:pt x="10230" y="3965"/>
                  </a:lnTo>
                  <a:cubicBezTo>
                    <a:pt x="10230" y="4276"/>
                    <a:pt x="9976" y="4529"/>
                    <a:pt x="9662" y="4529"/>
                  </a:cubicBezTo>
                  <a:cubicBezTo>
                    <a:pt x="9348" y="4529"/>
                    <a:pt x="9098" y="4276"/>
                    <a:pt x="9098" y="3965"/>
                  </a:cubicBezTo>
                  <a:lnTo>
                    <a:pt x="9098" y="1700"/>
                  </a:lnTo>
                  <a:cubicBezTo>
                    <a:pt x="9098" y="1386"/>
                    <a:pt x="9348" y="1132"/>
                    <a:pt x="9662" y="1132"/>
                  </a:cubicBezTo>
                  <a:close/>
                  <a:moveTo>
                    <a:pt x="15324" y="1132"/>
                  </a:moveTo>
                  <a:cubicBezTo>
                    <a:pt x="15638" y="1132"/>
                    <a:pt x="15891" y="1386"/>
                    <a:pt x="15891" y="1700"/>
                  </a:cubicBezTo>
                  <a:lnTo>
                    <a:pt x="15891" y="3965"/>
                  </a:lnTo>
                  <a:cubicBezTo>
                    <a:pt x="15891" y="4276"/>
                    <a:pt x="15638" y="4529"/>
                    <a:pt x="15324" y="4529"/>
                  </a:cubicBezTo>
                  <a:cubicBezTo>
                    <a:pt x="15010" y="4529"/>
                    <a:pt x="14759" y="4276"/>
                    <a:pt x="14759" y="3965"/>
                  </a:cubicBezTo>
                  <a:lnTo>
                    <a:pt x="14759" y="1700"/>
                  </a:lnTo>
                  <a:cubicBezTo>
                    <a:pt x="14759" y="1386"/>
                    <a:pt x="15010" y="1132"/>
                    <a:pt x="15324" y="1132"/>
                  </a:cubicBezTo>
                  <a:close/>
                  <a:moveTo>
                    <a:pt x="17628" y="3397"/>
                  </a:moveTo>
                  <a:cubicBezTo>
                    <a:pt x="17939" y="3397"/>
                    <a:pt x="18192" y="3651"/>
                    <a:pt x="18192" y="3965"/>
                  </a:cubicBezTo>
                  <a:lnTo>
                    <a:pt x="18192" y="6833"/>
                  </a:lnTo>
                  <a:lnTo>
                    <a:pt x="1132" y="6833"/>
                  </a:lnTo>
                  <a:lnTo>
                    <a:pt x="1132" y="3965"/>
                  </a:lnTo>
                  <a:cubicBezTo>
                    <a:pt x="1132" y="3651"/>
                    <a:pt x="1386" y="3397"/>
                    <a:pt x="1700" y="3397"/>
                  </a:cubicBezTo>
                  <a:lnTo>
                    <a:pt x="2304" y="3397"/>
                  </a:lnTo>
                  <a:lnTo>
                    <a:pt x="2304" y="3965"/>
                  </a:lnTo>
                  <a:cubicBezTo>
                    <a:pt x="2304" y="4901"/>
                    <a:pt x="3062" y="5661"/>
                    <a:pt x="4001" y="5661"/>
                  </a:cubicBezTo>
                  <a:cubicBezTo>
                    <a:pt x="4940" y="5661"/>
                    <a:pt x="5701" y="4901"/>
                    <a:pt x="5701" y="3965"/>
                  </a:cubicBezTo>
                  <a:lnTo>
                    <a:pt x="5701" y="3397"/>
                  </a:lnTo>
                  <a:lnTo>
                    <a:pt x="7965" y="3397"/>
                  </a:lnTo>
                  <a:lnTo>
                    <a:pt x="7965" y="3965"/>
                  </a:lnTo>
                  <a:cubicBezTo>
                    <a:pt x="7965" y="4901"/>
                    <a:pt x="8723" y="5661"/>
                    <a:pt x="9662" y="5661"/>
                  </a:cubicBezTo>
                  <a:cubicBezTo>
                    <a:pt x="10601" y="5661"/>
                    <a:pt x="11362" y="4901"/>
                    <a:pt x="11362" y="3965"/>
                  </a:cubicBezTo>
                  <a:lnTo>
                    <a:pt x="11362" y="3397"/>
                  </a:lnTo>
                  <a:lnTo>
                    <a:pt x="13627" y="3397"/>
                  </a:lnTo>
                  <a:lnTo>
                    <a:pt x="13627" y="3965"/>
                  </a:lnTo>
                  <a:cubicBezTo>
                    <a:pt x="13627" y="4901"/>
                    <a:pt x="14385" y="5661"/>
                    <a:pt x="15324" y="5661"/>
                  </a:cubicBezTo>
                  <a:cubicBezTo>
                    <a:pt x="16263" y="5661"/>
                    <a:pt x="17024" y="4901"/>
                    <a:pt x="17024" y="3965"/>
                  </a:cubicBezTo>
                  <a:lnTo>
                    <a:pt x="17024" y="3397"/>
                  </a:lnTo>
                  <a:close/>
                  <a:moveTo>
                    <a:pt x="18192" y="7965"/>
                  </a:moveTo>
                  <a:lnTo>
                    <a:pt x="18192" y="17628"/>
                  </a:lnTo>
                  <a:cubicBezTo>
                    <a:pt x="18192" y="17939"/>
                    <a:pt x="17939" y="18192"/>
                    <a:pt x="17628" y="18192"/>
                  </a:cubicBezTo>
                  <a:lnTo>
                    <a:pt x="1700" y="18192"/>
                  </a:lnTo>
                  <a:cubicBezTo>
                    <a:pt x="1386" y="18192"/>
                    <a:pt x="1132" y="17939"/>
                    <a:pt x="1132" y="17628"/>
                  </a:cubicBezTo>
                  <a:lnTo>
                    <a:pt x="1132" y="7965"/>
                  </a:lnTo>
                  <a:close/>
                  <a:moveTo>
                    <a:pt x="4001" y="0"/>
                  </a:moveTo>
                  <a:cubicBezTo>
                    <a:pt x="3062" y="0"/>
                    <a:pt x="2304" y="761"/>
                    <a:pt x="2304" y="1700"/>
                  </a:cubicBezTo>
                  <a:lnTo>
                    <a:pt x="2304" y="2265"/>
                  </a:lnTo>
                  <a:lnTo>
                    <a:pt x="1700" y="2265"/>
                  </a:lnTo>
                  <a:cubicBezTo>
                    <a:pt x="761" y="2265"/>
                    <a:pt x="0" y="3025"/>
                    <a:pt x="0" y="3965"/>
                  </a:cubicBezTo>
                  <a:lnTo>
                    <a:pt x="0" y="17628"/>
                  </a:lnTo>
                  <a:cubicBezTo>
                    <a:pt x="0" y="18564"/>
                    <a:pt x="761" y="19324"/>
                    <a:pt x="1700" y="19324"/>
                  </a:cubicBezTo>
                  <a:lnTo>
                    <a:pt x="17628" y="19324"/>
                  </a:lnTo>
                  <a:cubicBezTo>
                    <a:pt x="18564" y="19324"/>
                    <a:pt x="19325" y="18564"/>
                    <a:pt x="19325" y="17628"/>
                  </a:cubicBezTo>
                  <a:lnTo>
                    <a:pt x="19325" y="3965"/>
                  </a:lnTo>
                  <a:cubicBezTo>
                    <a:pt x="19325" y="3025"/>
                    <a:pt x="18564" y="2265"/>
                    <a:pt x="17628" y="2265"/>
                  </a:cubicBezTo>
                  <a:lnTo>
                    <a:pt x="17024" y="2265"/>
                  </a:lnTo>
                  <a:lnTo>
                    <a:pt x="17024" y="1700"/>
                  </a:lnTo>
                  <a:cubicBezTo>
                    <a:pt x="17024" y="761"/>
                    <a:pt x="16263" y="0"/>
                    <a:pt x="15324" y="0"/>
                  </a:cubicBezTo>
                  <a:cubicBezTo>
                    <a:pt x="14385" y="0"/>
                    <a:pt x="13627" y="761"/>
                    <a:pt x="13627" y="1700"/>
                  </a:cubicBezTo>
                  <a:lnTo>
                    <a:pt x="13627" y="2265"/>
                  </a:lnTo>
                  <a:lnTo>
                    <a:pt x="11362" y="2265"/>
                  </a:lnTo>
                  <a:lnTo>
                    <a:pt x="11362" y="1700"/>
                  </a:lnTo>
                  <a:cubicBezTo>
                    <a:pt x="11362" y="761"/>
                    <a:pt x="10601" y="0"/>
                    <a:pt x="9662" y="0"/>
                  </a:cubicBezTo>
                  <a:cubicBezTo>
                    <a:pt x="8723" y="0"/>
                    <a:pt x="7965" y="761"/>
                    <a:pt x="7965" y="1700"/>
                  </a:cubicBezTo>
                  <a:lnTo>
                    <a:pt x="7965" y="2265"/>
                  </a:lnTo>
                  <a:lnTo>
                    <a:pt x="5701" y="2265"/>
                  </a:lnTo>
                  <a:lnTo>
                    <a:pt x="5701" y="1700"/>
                  </a:lnTo>
                  <a:cubicBezTo>
                    <a:pt x="5701" y="761"/>
                    <a:pt x="4940" y="0"/>
                    <a:pt x="400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39" name="Google Shape;5920;p64"/>
            <p:cNvSpPr/>
            <p:nvPr/>
          </p:nvSpPr>
          <p:spPr>
            <a:xfrm>
              <a:off x="5705950" y="465550"/>
              <a:ext cx="84875" cy="28325"/>
            </a:xfrm>
            <a:custGeom>
              <a:avLst/>
              <a:gdLst/>
              <a:ahLst/>
              <a:cxnLst/>
              <a:rect l="l" t="t" r="r" b="b"/>
              <a:pathLst>
                <a:path w="3395" h="1133" extrusionOk="0">
                  <a:moveTo>
                    <a:pt x="566" y="1"/>
                  </a:moveTo>
                  <a:cubicBezTo>
                    <a:pt x="252" y="1"/>
                    <a:pt x="1" y="251"/>
                    <a:pt x="1" y="565"/>
                  </a:cubicBezTo>
                  <a:cubicBezTo>
                    <a:pt x="1" y="879"/>
                    <a:pt x="252" y="1133"/>
                    <a:pt x="566" y="1133"/>
                  </a:cubicBezTo>
                  <a:lnTo>
                    <a:pt x="2830" y="1133"/>
                  </a:lnTo>
                  <a:cubicBezTo>
                    <a:pt x="3144" y="1133"/>
                    <a:pt x="3395" y="879"/>
                    <a:pt x="3395" y="565"/>
                  </a:cubicBezTo>
                  <a:cubicBezTo>
                    <a:pt x="3395" y="251"/>
                    <a:pt x="3144" y="1"/>
                    <a:pt x="283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41" name="Google Shape;5921;p64"/>
            <p:cNvSpPr/>
            <p:nvPr/>
          </p:nvSpPr>
          <p:spPr>
            <a:xfrm>
              <a:off x="5847500" y="465550"/>
              <a:ext cx="84875" cy="28325"/>
            </a:xfrm>
            <a:custGeom>
              <a:avLst/>
              <a:gdLst/>
              <a:ahLst/>
              <a:cxnLst/>
              <a:rect l="l" t="t" r="r" b="b"/>
              <a:pathLst>
                <a:path w="3395" h="1133" extrusionOk="0">
                  <a:moveTo>
                    <a:pt x="565" y="1"/>
                  </a:moveTo>
                  <a:cubicBezTo>
                    <a:pt x="251" y="1"/>
                    <a:pt x="0" y="251"/>
                    <a:pt x="0" y="565"/>
                  </a:cubicBezTo>
                  <a:cubicBezTo>
                    <a:pt x="0" y="879"/>
                    <a:pt x="251" y="1133"/>
                    <a:pt x="565" y="1133"/>
                  </a:cubicBezTo>
                  <a:lnTo>
                    <a:pt x="2830" y="1133"/>
                  </a:lnTo>
                  <a:cubicBezTo>
                    <a:pt x="3144" y="1133"/>
                    <a:pt x="3394" y="879"/>
                    <a:pt x="3394" y="565"/>
                  </a:cubicBezTo>
                  <a:cubicBezTo>
                    <a:pt x="3394" y="251"/>
                    <a:pt x="3144" y="1"/>
                    <a:pt x="283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42" name="Google Shape;5922;p64"/>
            <p:cNvSpPr/>
            <p:nvPr/>
          </p:nvSpPr>
          <p:spPr>
            <a:xfrm>
              <a:off x="5989025" y="465550"/>
              <a:ext cx="84875" cy="28325"/>
            </a:xfrm>
            <a:custGeom>
              <a:avLst/>
              <a:gdLst/>
              <a:ahLst/>
              <a:cxnLst/>
              <a:rect l="l" t="t" r="r" b="b"/>
              <a:pathLst>
                <a:path w="3395" h="1133" extrusionOk="0">
                  <a:moveTo>
                    <a:pt x="565" y="1"/>
                  </a:moveTo>
                  <a:cubicBezTo>
                    <a:pt x="251" y="1"/>
                    <a:pt x="1" y="251"/>
                    <a:pt x="1" y="565"/>
                  </a:cubicBezTo>
                  <a:cubicBezTo>
                    <a:pt x="1" y="879"/>
                    <a:pt x="251" y="1133"/>
                    <a:pt x="565" y="1133"/>
                  </a:cubicBezTo>
                  <a:lnTo>
                    <a:pt x="2830" y="1133"/>
                  </a:lnTo>
                  <a:cubicBezTo>
                    <a:pt x="3144" y="1133"/>
                    <a:pt x="3395" y="879"/>
                    <a:pt x="3395" y="565"/>
                  </a:cubicBezTo>
                  <a:cubicBezTo>
                    <a:pt x="3395" y="251"/>
                    <a:pt x="3144" y="1"/>
                    <a:pt x="283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3" name="Google Shape;5923;p64"/>
            <p:cNvSpPr/>
            <p:nvPr/>
          </p:nvSpPr>
          <p:spPr>
            <a:xfrm>
              <a:off x="5705950" y="550475"/>
              <a:ext cx="84875" cy="28325"/>
            </a:xfrm>
            <a:custGeom>
              <a:avLst/>
              <a:gdLst/>
              <a:ahLst/>
              <a:cxnLst/>
              <a:rect l="l" t="t" r="r" b="b"/>
              <a:pathLst>
                <a:path w="3395" h="1133" extrusionOk="0">
                  <a:moveTo>
                    <a:pt x="566" y="0"/>
                  </a:moveTo>
                  <a:cubicBezTo>
                    <a:pt x="252" y="0"/>
                    <a:pt x="1" y="251"/>
                    <a:pt x="1" y="565"/>
                  </a:cubicBezTo>
                  <a:cubicBezTo>
                    <a:pt x="1" y="879"/>
                    <a:pt x="252" y="1133"/>
                    <a:pt x="566" y="1133"/>
                  </a:cubicBezTo>
                  <a:lnTo>
                    <a:pt x="2830" y="1133"/>
                  </a:lnTo>
                  <a:cubicBezTo>
                    <a:pt x="3144" y="1133"/>
                    <a:pt x="3395" y="879"/>
                    <a:pt x="3395" y="565"/>
                  </a:cubicBezTo>
                  <a:cubicBezTo>
                    <a:pt x="3395" y="251"/>
                    <a:pt x="3144" y="0"/>
                    <a:pt x="283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44" name="Google Shape;5924;p64"/>
            <p:cNvSpPr/>
            <p:nvPr/>
          </p:nvSpPr>
          <p:spPr>
            <a:xfrm>
              <a:off x="5847500" y="550475"/>
              <a:ext cx="84875" cy="28325"/>
            </a:xfrm>
            <a:custGeom>
              <a:avLst/>
              <a:gdLst/>
              <a:ahLst/>
              <a:cxnLst/>
              <a:rect l="l" t="t" r="r" b="b"/>
              <a:pathLst>
                <a:path w="3395" h="1133" extrusionOk="0">
                  <a:moveTo>
                    <a:pt x="565" y="0"/>
                  </a:moveTo>
                  <a:cubicBezTo>
                    <a:pt x="251" y="0"/>
                    <a:pt x="0" y="251"/>
                    <a:pt x="0" y="565"/>
                  </a:cubicBezTo>
                  <a:cubicBezTo>
                    <a:pt x="0" y="879"/>
                    <a:pt x="251" y="1133"/>
                    <a:pt x="565" y="1133"/>
                  </a:cubicBezTo>
                  <a:lnTo>
                    <a:pt x="2830" y="1133"/>
                  </a:lnTo>
                  <a:cubicBezTo>
                    <a:pt x="3144" y="1133"/>
                    <a:pt x="3394" y="879"/>
                    <a:pt x="3394" y="565"/>
                  </a:cubicBezTo>
                  <a:cubicBezTo>
                    <a:pt x="3394" y="251"/>
                    <a:pt x="3144" y="0"/>
                    <a:pt x="283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45" name="Google Shape;5925;p64"/>
            <p:cNvSpPr/>
            <p:nvPr/>
          </p:nvSpPr>
          <p:spPr>
            <a:xfrm>
              <a:off x="5989025" y="550475"/>
              <a:ext cx="84875" cy="28325"/>
            </a:xfrm>
            <a:custGeom>
              <a:avLst/>
              <a:gdLst/>
              <a:ahLst/>
              <a:cxnLst/>
              <a:rect l="l" t="t" r="r" b="b"/>
              <a:pathLst>
                <a:path w="3395" h="1133" extrusionOk="0">
                  <a:moveTo>
                    <a:pt x="565" y="0"/>
                  </a:moveTo>
                  <a:cubicBezTo>
                    <a:pt x="251" y="0"/>
                    <a:pt x="1" y="251"/>
                    <a:pt x="1" y="565"/>
                  </a:cubicBezTo>
                  <a:cubicBezTo>
                    <a:pt x="1" y="879"/>
                    <a:pt x="251" y="1133"/>
                    <a:pt x="565" y="1133"/>
                  </a:cubicBezTo>
                  <a:lnTo>
                    <a:pt x="2830" y="1133"/>
                  </a:lnTo>
                  <a:cubicBezTo>
                    <a:pt x="3144" y="1133"/>
                    <a:pt x="3395" y="879"/>
                    <a:pt x="3395" y="565"/>
                  </a:cubicBezTo>
                  <a:cubicBezTo>
                    <a:pt x="3395" y="251"/>
                    <a:pt x="3144" y="0"/>
                    <a:pt x="283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46" name="Google Shape;5926;p64"/>
            <p:cNvSpPr/>
            <p:nvPr/>
          </p:nvSpPr>
          <p:spPr>
            <a:xfrm>
              <a:off x="5705950" y="636300"/>
              <a:ext cx="84875" cy="28325"/>
            </a:xfrm>
            <a:custGeom>
              <a:avLst/>
              <a:gdLst/>
              <a:ahLst/>
              <a:cxnLst/>
              <a:rect l="l" t="t" r="r" b="b"/>
              <a:pathLst>
                <a:path w="3395" h="1133" extrusionOk="0">
                  <a:moveTo>
                    <a:pt x="566" y="1"/>
                  </a:moveTo>
                  <a:cubicBezTo>
                    <a:pt x="252" y="1"/>
                    <a:pt x="1" y="254"/>
                    <a:pt x="1" y="568"/>
                  </a:cubicBezTo>
                  <a:cubicBezTo>
                    <a:pt x="1" y="879"/>
                    <a:pt x="252" y="1133"/>
                    <a:pt x="566" y="1133"/>
                  </a:cubicBezTo>
                  <a:lnTo>
                    <a:pt x="2830" y="1133"/>
                  </a:lnTo>
                  <a:cubicBezTo>
                    <a:pt x="3144" y="1133"/>
                    <a:pt x="3395" y="879"/>
                    <a:pt x="3395" y="568"/>
                  </a:cubicBezTo>
                  <a:cubicBezTo>
                    <a:pt x="3395" y="254"/>
                    <a:pt x="3144" y="1"/>
                    <a:pt x="283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47" name="Google Shape;5927;p64"/>
            <p:cNvSpPr/>
            <p:nvPr/>
          </p:nvSpPr>
          <p:spPr>
            <a:xfrm>
              <a:off x="5847500" y="636300"/>
              <a:ext cx="84875" cy="28325"/>
            </a:xfrm>
            <a:custGeom>
              <a:avLst/>
              <a:gdLst/>
              <a:ahLst/>
              <a:cxnLst/>
              <a:rect l="l" t="t" r="r" b="b"/>
              <a:pathLst>
                <a:path w="3395" h="1133" extrusionOk="0">
                  <a:moveTo>
                    <a:pt x="565" y="1"/>
                  </a:moveTo>
                  <a:cubicBezTo>
                    <a:pt x="251" y="1"/>
                    <a:pt x="0" y="254"/>
                    <a:pt x="0" y="568"/>
                  </a:cubicBezTo>
                  <a:cubicBezTo>
                    <a:pt x="0" y="879"/>
                    <a:pt x="251" y="1133"/>
                    <a:pt x="565" y="1133"/>
                  </a:cubicBezTo>
                  <a:lnTo>
                    <a:pt x="2830" y="1133"/>
                  </a:lnTo>
                  <a:cubicBezTo>
                    <a:pt x="3144" y="1133"/>
                    <a:pt x="3394" y="879"/>
                    <a:pt x="3394" y="568"/>
                  </a:cubicBezTo>
                  <a:cubicBezTo>
                    <a:pt x="3394" y="254"/>
                    <a:pt x="3144" y="1"/>
                    <a:pt x="283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48" name="Google Shape;5928;p64"/>
            <p:cNvSpPr/>
            <p:nvPr/>
          </p:nvSpPr>
          <p:spPr>
            <a:xfrm>
              <a:off x="5989025" y="636300"/>
              <a:ext cx="84875" cy="28325"/>
            </a:xfrm>
            <a:custGeom>
              <a:avLst/>
              <a:gdLst/>
              <a:ahLst/>
              <a:cxnLst/>
              <a:rect l="l" t="t" r="r" b="b"/>
              <a:pathLst>
                <a:path w="3395" h="1133" extrusionOk="0">
                  <a:moveTo>
                    <a:pt x="565" y="1"/>
                  </a:moveTo>
                  <a:cubicBezTo>
                    <a:pt x="251" y="1"/>
                    <a:pt x="1" y="254"/>
                    <a:pt x="1" y="568"/>
                  </a:cubicBezTo>
                  <a:cubicBezTo>
                    <a:pt x="1" y="879"/>
                    <a:pt x="251" y="1133"/>
                    <a:pt x="565" y="1133"/>
                  </a:cubicBezTo>
                  <a:lnTo>
                    <a:pt x="2830" y="1133"/>
                  </a:lnTo>
                  <a:cubicBezTo>
                    <a:pt x="3144" y="1133"/>
                    <a:pt x="3395" y="879"/>
                    <a:pt x="3395" y="568"/>
                  </a:cubicBezTo>
                  <a:cubicBezTo>
                    <a:pt x="3395" y="254"/>
                    <a:pt x="3144" y="1"/>
                    <a:pt x="283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49" name="Google Shape;6042;p64"/>
          <p:cNvGrpSpPr/>
          <p:nvPr/>
        </p:nvGrpSpPr>
        <p:grpSpPr>
          <a:xfrm>
            <a:off x="6473455" y="1304884"/>
            <a:ext cx="333282" cy="306977"/>
            <a:chOff x="2680100" y="2638725"/>
            <a:chExt cx="475125" cy="437625"/>
          </a:xfrm>
          <a:gradFill>
            <a:gsLst>
              <a:gs pos="0">
                <a:srgbClr val="D5B898"/>
              </a:gs>
              <a:gs pos="80000">
                <a:srgbClr val="EAD2B8">
                  <a:alpha val="100000"/>
                </a:srgbClr>
              </a:gs>
            </a:gsLst>
            <a:lin ang="9780000" scaled="0"/>
          </a:gradFill>
        </p:grpSpPr>
        <p:sp>
          <p:nvSpPr>
            <p:cNvPr id="50" name="Google Shape;6043;p64"/>
            <p:cNvSpPr/>
            <p:nvPr/>
          </p:nvSpPr>
          <p:spPr>
            <a:xfrm>
              <a:off x="2680100" y="2638725"/>
              <a:ext cx="475125" cy="437625"/>
            </a:xfrm>
            <a:custGeom>
              <a:avLst/>
              <a:gdLst/>
              <a:ahLst/>
              <a:cxnLst/>
              <a:rect l="l" t="t" r="r" b="b"/>
              <a:pathLst>
                <a:path w="19005" h="17505" extrusionOk="0">
                  <a:moveTo>
                    <a:pt x="11399" y="1133"/>
                  </a:moveTo>
                  <a:cubicBezTo>
                    <a:pt x="11803" y="1133"/>
                    <a:pt x="12130" y="1462"/>
                    <a:pt x="12133" y="1867"/>
                  </a:cubicBezTo>
                  <a:lnTo>
                    <a:pt x="12133" y="3301"/>
                  </a:lnTo>
                  <a:lnTo>
                    <a:pt x="6876" y="3301"/>
                  </a:lnTo>
                  <a:lnTo>
                    <a:pt x="6873" y="1867"/>
                  </a:lnTo>
                  <a:cubicBezTo>
                    <a:pt x="6876" y="1462"/>
                    <a:pt x="7202" y="1133"/>
                    <a:pt x="7606" y="1133"/>
                  </a:cubicBezTo>
                  <a:close/>
                  <a:moveTo>
                    <a:pt x="2815" y="4433"/>
                  </a:moveTo>
                  <a:lnTo>
                    <a:pt x="2815" y="5430"/>
                  </a:lnTo>
                  <a:cubicBezTo>
                    <a:pt x="2815" y="5880"/>
                    <a:pt x="2449" y="6245"/>
                    <a:pt x="1999" y="6245"/>
                  </a:cubicBezTo>
                  <a:lnTo>
                    <a:pt x="1133" y="6245"/>
                  </a:lnTo>
                  <a:lnTo>
                    <a:pt x="1133" y="4433"/>
                  </a:lnTo>
                  <a:close/>
                  <a:moveTo>
                    <a:pt x="17873" y="4433"/>
                  </a:moveTo>
                  <a:lnTo>
                    <a:pt x="17873" y="6248"/>
                  </a:lnTo>
                  <a:lnTo>
                    <a:pt x="17006" y="6248"/>
                  </a:lnTo>
                  <a:cubicBezTo>
                    <a:pt x="16556" y="6248"/>
                    <a:pt x="16191" y="5883"/>
                    <a:pt x="16191" y="5433"/>
                  </a:cubicBezTo>
                  <a:lnTo>
                    <a:pt x="16191" y="4433"/>
                  </a:lnTo>
                  <a:close/>
                  <a:moveTo>
                    <a:pt x="15058" y="4430"/>
                  </a:moveTo>
                  <a:lnTo>
                    <a:pt x="15058" y="5430"/>
                  </a:lnTo>
                  <a:cubicBezTo>
                    <a:pt x="15058" y="6505"/>
                    <a:pt x="15931" y="7377"/>
                    <a:pt x="17006" y="7377"/>
                  </a:cubicBezTo>
                  <a:lnTo>
                    <a:pt x="17873" y="7377"/>
                  </a:lnTo>
                  <a:lnTo>
                    <a:pt x="17873" y="13422"/>
                  </a:lnTo>
                  <a:lnTo>
                    <a:pt x="17006" y="13422"/>
                  </a:lnTo>
                  <a:cubicBezTo>
                    <a:pt x="15931" y="13425"/>
                    <a:pt x="15058" y="14295"/>
                    <a:pt x="15058" y="15373"/>
                  </a:cubicBezTo>
                  <a:lnTo>
                    <a:pt x="15058" y="16369"/>
                  </a:lnTo>
                  <a:lnTo>
                    <a:pt x="3947" y="16369"/>
                  </a:lnTo>
                  <a:lnTo>
                    <a:pt x="3947" y="15373"/>
                  </a:lnTo>
                  <a:cubicBezTo>
                    <a:pt x="3947" y="14295"/>
                    <a:pt x="3074" y="13425"/>
                    <a:pt x="1999" y="13422"/>
                  </a:cubicBezTo>
                  <a:lnTo>
                    <a:pt x="1133" y="13422"/>
                  </a:lnTo>
                  <a:lnTo>
                    <a:pt x="1133" y="7377"/>
                  </a:lnTo>
                  <a:lnTo>
                    <a:pt x="1999" y="7377"/>
                  </a:lnTo>
                  <a:cubicBezTo>
                    <a:pt x="3074" y="7377"/>
                    <a:pt x="3947" y="6505"/>
                    <a:pt x="3947" y="5430"/>
                  </a:cubicBezTo>
                  <a:lnTo>
                    <a:pt x="3947" y="4430"/>
                  </a:lnTo>
                  <a:close/>
                  <a:moveTo>
                    <a:pt x="1999" y="14557"/>
                  </a:moveTo>
                  <a:cubicBezTo>
                    <a:pt x="2449" y="14557"/>
                    <a:pt x="2815" y="14923"/>
                    <a:pt x="2815" y="15376"/>
                  </a:cubicBezTo>
                  <a:lnTo>
                    <a:pt x="2815" y="16372"/>
                  </a:lnTo>
                  <a:lnTo>
                    <a:pt x="1133" y="16372"/>
                  </a:lnTo>
                  <a:lnTo>
                    <a:pt x="1133" y="14557"/>
                  </a:lnTo>
                  <a:close/>
                  <a:moveTo>
                    <a:pt x="17873" y="14557"/>
                  </a:moveTo>
                  <a:lnTo>
                    <a:pt x="17873" y="16372"/>
                  </a:lnTo>
                  <a:lnTo>
                    <a:pt x="16191" y="16372"/>
                  </a:lnTo>
                  <a:lnTo>
                    <a:pt x="16191" y="15376"/>
                  </a:lnTo>
                  <a:cubicBezTo>
                    <a:pt x="16191" y="14923"/>
                    <a:pt x="16556" y="14557"/>
                    <a:pt x="17006" y="14557"/>
                  </a:cubicBezTo>
                  <a:close/>
                  <a:moveTo>
                    <a:pt x="7606" y="1"/>
                  </a:moveTo>
                  <a:cubicBezTo>
                    <a:pt x="6577" y="1"/>
                    <a:pt x="5743" y="837"/>
                    <a:pt x="5743" y="1867"/>
                  </a:cubicBezTo>
                  <a:lnTo>
                    <a:pt x="5743" y="3301"/>
                  </a:lnTo>
                  <a:lnTo>
                    <a:pt x="1133" y="3301"/>
                  </a:lnTo>
                  <a:cubicBezTo>
                    <a:pt x="508" y="3301"/>
                    <a:pt x="0" y="3808"/>
                    <a:pt x="0" y="4433"/>
                  </a:cubicBezTo>
                  <a:lnTo>
                    <a:pt x="0" y="16372"/>
                  </a:lnTo>
                  <a:cubicBezTo>
                    <a:pt x="0" y="16997"/>
                    <a:pt x="508" y="17504"/>
                    <a:pt x="1133" y="17504"/>
                  </a:cubicBezTo>
                  <a:lnTo>
                    <a:pt x="17873" y="17504"/>
                  </a:lnTo>
                  <a:cubicBezTo>
                    <a:pt x="18498" y="17504"/>
                    <a:pt x="19005" y="16997"/>
                    <a:pt x="19005" y="16372"/>
                  </a:cubicBezTo>
                  <a:lnTo>
                    <a:pt x="19005" y="4430"/>
                  </a:lnTo>
                  <a:cubicBezTo>
                    <a:pt x="19005" y="3805"/>
                    <a:pt x="18498" y="3298"/>
                    <a:pt x="17873" y="3298"/>
                  </a:cubicBezTo>
                  <a:lnTo>
                    <a:pt x="13265" y="3298"/>
                  </a:lnTo>
                  <a:lnTo>
                    <a:pt x="13265" y="1864"/>
                  </a:lnTo>
                  <a:cubicBezTo>
                    <a:pt x="13262" y="834"/>
                    <a:pt x="12428" y="1"/>
                    <a:pt x="1139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51" name="Google Shape;6044;p64"/>
            <p:cNvSpPr/>
            <p:nvPr/>
          </p:nvSpPr>
          <p:spPr>
            <a:xfrm>
              <a:off x="2795000" y="2810525"/>
              <a:ext cx="237800" cy="164300"/>
            </a:xfrm>
            <a:custGeom>
              <a:avLst/>
              <a:gdLst/>
              <a:ahLst/>
              <a:cxnLst/>
              <a:rect l="l" t="t" r="r" b="b"/>
              <a:pathLst>
                <a:path w="9512" h="6572" extrusionOk="0">
                  <a:moveTo>
                    <a:pt x="8379" y="1133"/>
                  </a:moveTo>
                  <a:lnTo>
                    <a:pt x="8379" y="5439"/>
                  </a:lnTo>
                  <a:lnTo>
                    <a:pt x="1132" y="5439"/>
                  </a:lnTo>
                  <a:lnTo>
                    <a:pt x="1132" y="1133"/>
                  </a:lnTo>
                  <a:close/>
                  <a:moveTo>
                    <a:pt x="568" y="1"/>
                  </a:moveTo>
                  <a:cubicBezTo>
                    <a:pt x="254" y="1"/>
                    <a:pt x="0" y="255"/>
                    <a:pt x="0" y="566"/>
                  </a:cubicBezTo>
                  <a:lnTo>
                    <a:pt x="0" y="6007"/>
                  </a:lnTo>
                  <a:cubicBezTo>
                    <a:pt x="0" y="6318"/>
                    <a:pt x="254" y="6571"/>
                    <a:pt x="568" y="6571"/>
                  </a:cubicBezTo>
                  <a:lnTo>
                    <a:pt x="8947" y="6571"/>
                  </a:lnTo>
                  <a:cubicBezTo>
                    <a:pt x="9258" y="6571"/>
                    <a:pt x="9511" y="6318"/>
                    <a:pt x="9511" y="6007"/>
                  </a:cubicBezTo>
                  <a:lnTo>
                    <a:pt x="9511" y="566"/>
                  </a:lnTo>
                  <a:cubicBezTo>
                    <a:pt x="9511" y="255"/>
                    <a:pt x="9258" y="1"/>
                    <a:pt x="894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52" name="Google Shape;6045;p64"/>
            <p:cNvSpPr/>
            <p:nvPr/>
          </p:nvSpPr>
          <p:spPr>
            <a:xfrm>
              <a:off x="2871900" y="2856725"/>
              <a:ext cx="91525" cy="28350"/>
            </a:xfrm>
            <a:custGeom>
              <a:avLst/>
              <a:gdLst/>
              <a:ahLst/>
              <a:cxnLst/>
              <a:rect l="l" t="t" r="r" b="b"/>
              <a:pathLst>
                <a:path w="3661" h="1134" extrusionOk="0">
                  <a:moveTo>
                    <a:pt x="565" y="1"/>
                  </a:moveTo>
                  <a:cubicBezTo>
                    <a:pt x="254" y="1"/>
                    <a:pt x="1" y="254"/>
                    <a:pt x="1" y="565"/>
                  </a:cubicBezTo>
                  <a:cubicBezTo>
                    <a:pt x="1" y="879"/>
                    <a:pt x="254" y="1133"/>
                    <a:pt x="565" y="1133"/>
                  </a:cubicBezTo>
                  <a:lnTo>
                    <a:pt x="3096" y="1133"/>
                  </a:lnTo>
                  <a:cubicBezTo>
                    <a:pt x="3407" y="1133"/>
                    <a:pt x="3660" y="879"/>
                    <a:pt x="3660" y="565"/>
                  </a:cubicBezTo>
                  <a:cubicBezTo>
                    <a:pt x="3660" y="254"/>
                    <a:pt x="3407" y="1"/>
                    <a:pt x="309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53" name="Google Shape;6046;p64"/>
            <p:cNvSpPr/>
            <p:nvPr/>
          </p:nvSpPr>
          <p:spPr>
            <a:xfrm>
              <a:off x="2845500" y="2900300"/>
              <a:ext cx="144350" cy="28325"/>
            </a:xfrm>
            <a:custGeom>
              <a:avLst/>
              <a:gdLst/>
              <a:ahLst/>
              <a:cxnLst/>
              <a:rect l="l" t="t" r="r" b="b"/>
              <a:pathLst>
                <a:path w="5774" h="1133" extrusionOk="0">
                  <a:moveTo>
                    <a:pt x="565" y="0"/>
                  </a:moveTo>
                  <a:cubicBezTo>
                    <a:pt x="254" y="0"/>
                    <a:pt x="0" y="254"/>
                    <a:pt x="0" y="568"/>
                  </a:cubicBezTo>
                  <a:cubicBezTo>
                    <a:pt x="0" y="879"/>
                    <a:pt x="254" y="1132"/>
                    <a:pt x="565" y="1132"/>
                  </a:cubicBezTo>
                  <a:lnTo>
                    <a:pt x="5209" y="1132"/>
                  </a:lnTo>
                  <a:cubicBezTo>
                    <a:pt x="5520" y="1132"/>
                    <a:pt x="5773" y="879"/>
                    <a:pt x="5773" y="568"/>
                  </a:cubicBezTo>
                  <a:cubicBezTo>
                    <a:pt x="5773" y="254"/>
                    <a:pt x="5520" y="0"/>
                    <a:pt x="520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54" name="Google Shape;5961;p64"/>
          <p:cNvGrpSpPr/>
          <p:nvPr/>
        </p:nvGrpSpPr>
        <p:grpSpPr>
          <a:xfrm>
            <a:off x="1684537" y="4088571"/>
            <a:ext cx="294818" cy="335415"/>
            <a:chOff x="6272100" y="832575"/>
            <a:chExt cx="424650" cy="483125"/>
          </a:xfrm>
          <a:gradFill>
            <a:gsLst>
              <a:gs pos="0">
                <a:srgbClr val="D5B898"/>
              </a:gs>
              <a:gs pos="80000">
                <a:srgbClr val="EAD2B8">
                  <a:alpha val="100000"/>
                </a:srgbClr>
              </a:gs>
            </a:gsLst>
            <a:lin ang="9780000" scaled="0"/>
          </a:gradFill>
        </p:grpSpPr>
        <p:sp>
          <p:nvSpPr>
            <p:cNvPr id="55" name="Google Shape;5962;p64"/>
            <p:cNvSpPr/>
            <p:nvPr/>
          </p:nvSpPr>
          <p:spPr>
            <a:xfrm>
              <a:off x="6272100" y="832575"/>
              <a:ext cx="424650" cy="483125"/>
            </a:xfrm>
            <a:custGeom>
              <a:avLst/>
              <a:gdLst/>
              <a:ahLst/>
              <a:cxnLst/>
              <a:rect l="l" t="t" r="r" b="b"/>
              <a:pathLst>
                <a:path w="16986" h="19325" extrusionOk="0">
                  <a:moveTo>
                    <a:pt x="2265" y="6537"/>
                  </a:moveTo>
                  <a:lnTo>
                    <a:pt x="2265" y="8334"/>
                  </a:lnTo>
                  <a:lnTo>
                    <a:pt x="1366" y="7437"/>
                  </a:lnTo>
                  <a:lnTo>
                    <a:pt x="2265" y="6537"/>
                  </a:lnTo>
                  <a:close/>
                  <a:moveTo>
                    <a:pt x="14721" y="6537"/>
                  </a:moveTo>
                  <a:lnTo>
                    <a:pt x="15617" y="7437"/>
                  </a:lnTo>
                  <a:lnTo>
                    <a:pt x="14721" y="8334"/>
                  </a:lnTo>
                  <a:lnTo>
                    <a:pt x="14721" y="6537"/>
                  </a:lnTo>
                  <a:close/>
                  <a:moveTo>
                    <a:pt x="13588" y="1132"/>
                  </a:moveTo>
                  <a:lnTo>
                    <a:pt x="13588" y="9466"/>
                  </a:lnTo>
                  <a:lnTo>
                    <a:pt x="10521" y="12531"/>
                  </a:lnTo>
                  <a:lnTo>
                    <a:pt x="6462" y="12531"/>
                  </a:lnTo>
                  <a:lnTo>
                    <a:pt x="3398" y="9466"/>
                  </a:lnTo>
                  <a:lnTo>
                    <a:pt x="3398" y="1132"/>
                  </a:lnTo>
                  <a:close/>
                  <a:moveTo>
                    <a:pt x="1133" y="8802"/>
                  </a:moveTo>
                  <a:lnTo>
                    <a:pt x="5427" y="13099"/>
                  </a:lnTo>
                  <a:lnTo>
                    <a:pt x="1133" y="17392"/>
                  </a:lnTo>
                  <a:lnTo>
                    <a:pt x="1133" y="8802"/>
                  </a:lnTo>
                  <a:close/>
                  <a:moveTo>
                    <a:pt x="15853" y="8802"/>
                  </a:moveTo>
                  <a:lnTo>
                    <a:pt x="15853" y="17392"/>
                  </a:lnTo>
                  <a:lnTo>
                    <a:pt x="11556" y="13099"/>
                  </a:lnTo>
                  <a:lnTo>
                    <a:pt x="15853" y="8802"/>
                  </a:lnTo>
                  <a:close/>
                  <a:moveTo>
                    <a:pt x="10521" y="13663"/>
                  </a:moveTo>
                  <a:lnTo>
                    <a:pt x="15050" y="18192"/>
                  </a:lnTo>
                  <a:lnTo>
                    <a:pt x="1933" y="18192"/>
                  </a:lnTo>
                  <a:lnTo>
                    <a:pt x="6462" y="13663"/>
                  </a:lnTo>
                  <a:close/>
                  <a:moveTo>
                    <a:pt x="2830" y="0"/>
                  </a:moveTo>
                  <a:cubicBezTo>
                    <a:pt x="2516" y="0"/>
                    <a:pt x="2265" y="254"/>
                    <a:pt x="2265" y="568"/>
                  </a:cubicBezTo>
                  <a:lnTo>
                    <a:pt x="2265" y="4937"/>
                  </a:lnTo>
                  <a:lnTo>
                    <a:pt x="164" y="7036"/>
                  </a:lnTo>
                  <a:lnTo>
                    <a:pt x="161" y="7042"/>
                  </a:lnTo>
                  <a:cubicBezTo>
                    <a:pt x="152" y="7051"/>
                    <a:pt x="143" y="7063"/>
                    <a:pt x="134" y="7072"/>
                  </a:cubicBezTo>
                  <a:lnTo>
                    <a:pt x="125" y="7084"/>
                  </a:lnTo>
                  <a:cubicBezTo>
                    <a:pt x="112" y="7096"/>
                    <a:pt x="103" y="7108"/>
                    <a:pt x="94" y="7120"/>
                  </a:cubicBezTo>
                  <a:cubicBezTo>
                    <a:pt x="91" y="7126"/>
                    <a:pt x="88" y="7129"/>
                    <a:pt x="85" y="7132"/>
                  </a:cubicBezTo>
                  <a:cubicBezTo>
                    <a:pt x="85" y="7138"/>
                    <a:pt x="73" y="7153"/>
                    <a:pt x="70" y="7162"/>
                  </a:cubicBezTo>
                  <a:cubicBezTo>
                    <a:pt x="64" y="7171"/>
                    <a:pt x="61" y="7174"/>
                    <a:pt x="58" y="7180"/>
                  </a:cubicBezTo>
                  <a:cubicBezTo>
                    <a:pt x="55" y="7186"/>
                    <a:pt x="52" y="7199"/>
                    <a:pt x="46" y="7208"/>
                  </a:cubicBezTo>
                  <a:cubicBezTo>
                    <a:pt x="43" y="7217"/>
                    <a:pt x="40" y="7220"/>
                    <a:pt x="40" y="7226"/>
                  </a:cubicBezTo>
                  <a:cubicBezTo>
                    <a:pt x="34" y="7241"/>
                    <a:pt x="28" y="7256"/>
                    <a:pt x="25" y="7271"/>
                  </a:cubicBezTo>
                  <a:cubicBezTo>
                    <a:pt x="25" y="7274"/>
                    <a:pt x="22" y="7280"/>
                    <a:pt x="19" y="7283"/>
                  </a:cubicBezTo>
                  <a:cubicBezTo>
                    <a:pt x="16" y="7295"/>
                    <a:pt x="13" y="7307"/>
                    <a:pt x="13" y="7319"/>
                  </a:cubicBezTo>
                  <a:cubicBezTo>
                    <a:pt x="13" y="7325"/>
                    <a:pt x="10" y="7331"/>
                    <a:pt x="10" y="7334"/>
                  </a:cubicBezTo>
                  <a:cubicBezTo>
                    <a:pt x="7" y="7340"/>
                    <a:pt x="4" y="7359"/>
                    <a:pt x="4" y="7371"/>
                  </a:cubicBezTo>
                  <a:lnTo>
                    <a:pt x="4" y="7386"/>
                  </a:lnTo>
                  <a:cubicBezTo>
                    <a:pt x="4" y="7401"/>
                    <a:pt x="1" y="7416"/>
                    <a:pt x="1" y="7434"/>
                  </a:cubicBezTo>
                  <a:lnTo>
                    <a:pt x="1" y="17625"/>
                  </a:lnTo>
                  <a:cubicBezTo>
                    <a:pt x="1" y="18063"/>
                    <a:pt x="170" y="18482"/>
                    <a:pt x="475" y="18799"/>
                  </a:cubicBezTo>
                  <a:cubicBezTo>
                    <a:pt x="481" y="18808"/>
                    <a:pt x="490" y="18817"/>
                    <a:pt x="499" y="18826"/>
                  </a:cubicBezTo>
                  <a:cubicBezTo>
                    <a:pt x="508" y="18833"/>
                    <a:pt x="517" y="18842"/>
                    <a:pt x="526" y="18851"/>
                  </a:cubicBezTo>
                  <a:cubicBezTo>
                    <a:pt x="840" y="19156"/>
                    <a:pt x="1260" y="19325"/>
                    <a:pt x="1698" y="19325"/>
                  </a:cubicBezTo>
                  <a:lnTo>
                    <a:pt x="15285" y="19325"/>
                  </a:lnTo>
                  <a:cubicBezTo>
                    <a:pt x="15723" y="19325"/>
                    <a:pt x="16143" y="19156"/>
                    <a:pt x="16460" y="18854"/>
                  </a:cubicBezTo>
                  <a:cubicBezTo>
                    <a:pt x="16469" y="18845"/>
                    <a:pt x="16478" y="18836"/>
                    <a:pt x="16487" y="18826"/>
                  </a:cubicBezTo>
                  <a:cubicBezTo>
                    <a:pt x="16496" y="18817"/>
                    <a:pt x="16502" y="18808"/>
                    <a:pt x="16511" y="18799"/>
                  </a:cubicBezTo>
                  <a:cubicBezTo>
                    <a:pt x="16816" y="18485"/>
                    <a:pt x="16985" y="18063"/>
                    <a:pt x="16985" y="17628"/>
                  </a:cubicBezTo>
                  <a:lnTo>
                    <a:pt x="16985" y="7437"/>
                  </a:lnTo>
                  <a:cubicBezTo>
                    <a:pt x="16985" y="7419"/>
                    <a:pt x="16985" y="7404"/>
                    <a:pt x="16982" y="7389"/>
                  </a:cubicBezTo>
                  <a:lnTo>
                    <a:pt x="16982" y="7371"/>
                  </a:lnTo>
                  <a:cubicBezTo>
                    <a:pt x="16982" y="7362"/>
                    <a:pt x="16979" y="7350"/>
                    <a:pt x="16976" y="7337"/>
                  </a:cubicBezTo>
                  <a:cubicBezTo>
                    <a:pt x="16973" y="7328"/>
                    <a:pt x="16973" y="7325"/>
                    <a:pt x="16973" y="7319"/>
                  </a:cubicBezTo>
                  <a:cubicBezTo>
                    <a:pt x="16973" y="7316"/>
                    <a:pt x="16967" y="7298"/>
                    <a:pt x="16964" y="7286"/>
                  </a:cubicBezTo>
                  <a:cubicBezTo>
                    <a:pt x="16964" y="7283"/>
                    <a:pt x="16964" y="7277"/>
                    <a:pt x="16961" y="7271"/>
                  </a:cubicBezTo>
                  <a:cubicBezTo>
                    <a:pt x="16958" y="7256"/>
                    <a:pt x="16952" y="7244"/>
                    <a:pt x="16946" y="7229"/>
                  </a:cubicBezTo>
                  <a:cubicBezTo>
                    <a:pt x="16943" y="7223"/>
                    <a:pt x="16940" y="7217"/>
                    <a:pt x="16940" y="7211"/>
                  </a:cubicBezTo>
                  <a:cubicBezTo>
                    <a:pt x="16937" y="7205"/>
                    <a:pt x="16931" y="7193"/>
                    <a:pt x="16925" y="7183"/>
                  </a:cubicBezTo>
                  <a:cubicBezTo>
                    <a:pt x="16922" y="7174"/>
                    <a:pt x="16919" y="7171"/>
                    <a:pt x="16916" y="7165"/>
                  </a:cubicBezTo>
                  <a:cubicBezTo>
                    <a:pt x="16913" y="7159"/>
                    <a:pt x="16904" y="7144"/>
                    <a:pt x="16898" y="7135"/>
                  </a:cubicBezTo>
                  <a:lnTo>
                    <a:pt x="16892" y="7123"/>
                  </a:lnTo>
                  <a:cubicBezTo>
                    <a:pt x="16882" y="7108"/>
                    <a:pt x="16873" y="7096"/>
                    <a:pt x="16861" y="7084"/>
                  </a:cubicBezTo>
                  <a:lnTo>
                    <a:pt x="16852" y="7075"/>
                  </a:lnTo>
                  <a:cubicBezTo>
                    <a:pt x="16843" y="7063"/>
                    <a:pt x="16834" y="7054"/>
                    <a:pt x="16825" y="7045"/>
                  </a:cubicBezTo>
                  <a:lnTo>
                    <a:pt x="16819" y="7039"/>
                  </a:lnTo>
                  <a:lnTo>
                    <a:pt x="14721" y="4937"/>
                  </a:lnTo>
                  <a:lnTo>
                    <a:pt x="14721" y="568"/>
                  </a:lnTo>
                  <a:cubicBezTo>
                    <a:pt x="14721" y="254"/>
                    <a:pt x="14467" y="0"/>
                    <a:pt x="1415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56" name="Google Shape;5963;p64"/>
            <p:cNvSpPr/>
            <p:nvPr/>
          </p:nvSpPr>
          <p:spPr>
            <a:xfrm>
              <a:off x="6384200" y="889150"/>
              <a:ext cx="199300" cy="198200"/>
            </a:xfrm>
            <a:custGeom>
              <a:avLst/>
              <a:gdLst/>
              <a:ahLst/>
              <a:cxnLst/>
              <a:rect l="l" t="t" r="r" b="b"/>
              <a:pathLst>
                <a:path w="7972" h="7928" extrusionOk="0">
                  <a:moveTo>
                    <a:pt x="4005" y="3398"/>
                  </a:moveTo>
                  <a:cubicBezTo>
                    <a:pt x="4274" y="3398"/>
                    <a:pt x="4534" y="3588"/>
                    <a:pt x="4569" y="3900"/>
                  </a:cubicBezTo>
                  <a:cubicBezTo>
                    <a:pt x="4560" y="3951"/>
                    <a:pt x="4560" y="4003"/>
                    <a:pt x="4566" y="4057"/>
                  </a:cubicBezTo>
                  <a:cubicBezTo>
                    <a:pt x="4521" y="4329"/>
                    <a:pt x="4285" y="4531"/>
                    <a:pt x="4007" y="4531"/>
                  </a:cubicBezTo>
                  <a:cubicBezTo>
                    <a:pt x="3518" y="4531"/>
                    <a:pt x="3259" y="3954"/>
                    <a:pt x="3585" y="3589"/>
                  </a:cubicBezTo>
                  <a:cubicBezTo>
                    <a:pt x="3702" y="3458"/>
                    <a:pt x="3855" y="3398"/>
                    <a:pt x="4005" y="3398"/>
                  </a:cubicBezTo>
                  <a:close/>
                  <a:moveTo>
                    <a:pt x="4005" y="1"/>
                  </a:moveTo>
                  <a:cubicBezTo>
                    <a:pt x="3351" y="1"/>
                    <a:pt x="2696" y="163"/>
                    <a:pt x="2102" y="488"/>
                  </a:cubicBezTo>
                  <a:cubicBezTo>
                    <a:pt x="876" y="1161"/>
                    <a:pt x="94" y="2432"/>
                    <a:pt x="46" y="3830"/>
                  </a:cubicBezTo>
                  <a:cubicBezTo>
                    <a:pt x="1" y="5231"/>
                    <a:pt x="695" y="6551"/>
                    <a:pt x="1876" y="7303"/>
                  </a:cubicBezTo>
                  <a:cubicBezTo>
                    <a:pt x="2510" y="7713"/>
                    <a:pt x="3247" y="7928"/>
                    <a:pt x="4001" y="7928"/>
                  </a:cubicBezTo>
                  <a:cubicBezTo>
                    <a:pt x="4629" y="7925"/>
                    <a:pt x="5248" y="7783"/>
                    <a:pt x="5816" y="7517"/>
                  </a:cubicBezTo>
                  <a:cubicBezTo>
                    <a:pt x="6106" y="7390"/>
                    <a:pt x="6233" y="7049"/>
                    <a:pt x="6100" y="6762"/>
                  </a:cubicBezTo>
                  <a:cubicBezTo>
                    <a:pt x="6006" y="6555"/>
                    <a:pt x="5802" y="6435"/>
                    <a:pt x="5589" y="6435"/>
                  </a:cubicBezTo>
                  <a:cubicBezTo>
                    <a:pt x="5506" y="6435"/>
                    <a:pt x="5422" y="6453"/>
                    <a:pt x="5342" y="6491"/>
                  </a:cubicBezTo>
                  <a:cubicBezTo>
                    <a:pt x="4902" y="6692"/>
                    <a:pt x="4449" y="6792"/>
                    <a:pt x="4007" y="6792"/>
                  </a:cubicBezTo>
                  <a:cubicBezTo>
                    <a:pt x="3468" y="6792"/>
                    <a:pt x="2947" y="6644"/>
                    <a:pt x="2486" y="6349"/>
                  </a:cubicBezTo>
                  <a:cubicBezTo>
                    <a:pt x="1643" y="5811"/>
                    <a:pt x="1145" y="4869"/>
                    <a:pt x="1178" y="3870"/>
                  </a:cubicBezTo>
                  <a:cubicBezTo>
                    <a:pt x="1211" y="2870"/>
                    <a:pt x="1770" y="1961"/>
                    <a:pt x="2649" y="1481"/>
                  </a:cubicBezTo>
                  <a:cubicBezTo>
                    <a:pt x="3073" y="1247"/>
                    <a:pt x="3541" y="1131"/>
                    <a:pt x="4009" y="1131"/>
                  </a:cubicBezTo>
                  <a:cubicBezTo>
                    <a:pt x="4508" y="1131"/>
                    <a:pt x="5007" y="1263"/>
                    <a:pt x="5451" y="1527"/>
                  </a:cubicBezTo>
                  <a:cubicBezTo>
                    <a:pt x="6311" y="2037"/>
                    <a:pt x="6840" y="2964"/>
                    <a:pt x="6840" y="3966"/>
                  </a:cubicBezTo>
                  <a:cubicBezTo>
                    <a:pt x="6846" y="4277"/>
                    <a:pt x="6598" y="4537"/>
                    <a:pt x="6284" y="4543"/>
                  </a:cubicBezTo>
                  <a:cubicBezTo>
                    <a:pt x="6280" y="4543"/>
                    <a:pt x="6277" y="4543"/>
                    <a:pt x="6273" y="4543"/>
                  </a:cubicBezTo>
                  <a:cubicBezTo>
                    <a:pt x="5967" y="4543"/>
                    <a:pt x="5713" y="4298"/>
                    <a:pt x="5707" y="3990"/>
                  </a:cubicBezTo>
                  <a:lnTo>
                    <a:pt x="5707" y="3972"/>
                  </a:lnTo>
                  <a:lnTo>
                    <a:pt x="5707" y="3966"/>
                  </a:lnTo>
                  <a:cubicBezTo>
                    <a:pt x="5707" y="3163"/>
                    <a:pt x="5146" y="2469"/>
                    <a:pt x="4361" y="2300"/>
                  </a:cubicBezTo>
                  <a:cubicBezTo>
                    <a:pt x="4241" y="2274"/>
                    <a:pt x="4121" y="2261"/>
                    <a:pt x="4003" y="2261"/>
                  </a:cubicBezTo>
                  <a:cubicBezTo>
                    <a:pt x="3345" y="2261"/>
                    <a:pt x="2731" y="2647"/>
                    <a:pt x="2452" y="3269"/>
                  </a:cubicBezTo>
                  <a:cubicBezTo>
                    <a:pt x="2126" y="4000"/>
                    <a:pt x="2353" y="4863"/>
                    <a:pt x="3002" y="5337"/>
                  </a:cubicBezTo>
                  <a:cubicBezTo>
                    <a:pt x="3302" y="5555"/>
                    <a:pt x="3654" y="5663"/>
                    <a:pt x="4005" y="5663"/>
                  </a:cubicBezTo>
                  <a:cubicBezTo>
                    <a:pt x="4413" y="5663"/>
                    <a:pt x="4818" y="5517"/>
                    <a:pt x="5140" y="5228"/>
                  </a:cubicBezTo>
                  <a:cubicBezTo>
                    <a:pt x="5457" y="5513"/>
                    <a:pt x="5863" y="5662"/>
                    <a:pt x="6274" y="5662"/>
                  </a:cubicBezTo>
                  <a:cubicBezTo>
                    <a:pt x="6507" y="5662"/>
                    <a:pt x="6742" y="5614"/>
                    <a:pt x="6963" y="5515"/>
                  </a:cubicBezTo>
                  <a:cubicBezTo>
                    <a:pt x="7576" y="5241"/>
                    <a:pt x="7969" y="4634"/>
                    <a:pt x="7972" y="3966"/>
                  </a:cubicBezTo>
                  <a:cubicBezTo>
                    <a:pt x="7972" y="2565"/>
                    <a:pt x="7232" y="1267"/>
                    <a:pt x="6027" y="554"/>
                  </a:cubicBezTo>
                  <a:cubicBezTo>
                    <a:pt x="5405" y="186"/>
                    <a:pt x="4705" y="1"/>
                    <a:pt x="400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57" name="Google Shape;5988;p64"/>
          <p:cNvGrpSpPr/>
          <p:nvPr/>
        </p:nvGrpSpPr>
        <p:grpSpPr>
          <a:xfrm>
            <a:off x="6458215" y="4068739"/>
            <a:ext cx="339806" cy="335450"/>
            <a:chOff x="6238300" y="1426975"/>
            <a:chExt cx="489450" cy="483175"/>
          </a:xfrm>
          <a:gradFill>
            <a:gsLst>
              <a:gs pos="0">
                <a:srgbClr val="D5B898"/>
              </a:gs>
              <a:gs pos="80000">
                <a:srgbClr val="EAD2B8">
                  <a:alpha val="100000"/>
                </a:srgbClr>
              </a:gs>
            </a:gsLst>
            <a:lin ang="9780000" scaled="0"/>
          </a:gradFill>
        </p:grpSpPr>
        <p:sp>
          <p:nvSpPr>
            <p:cNvPr id="58" name="Google Shape;5989;p64"/>
            <p:cNvSpPr/>
            <p:nvPr/>
          </p:nvSpPr>
          <p:spPr>
            <a:xfrm>
              <a:off x="6238300" y="1426975"/>
              <a:ext cx="489450" cy="483175"/>
            </a:xfrm>
            <a:custGeom>
              <a:avLst/>
              <a:gdLst/>
              <a:ahLst/>
              <a:cxnLst/>
              <a:rect l="l" t="t" r="r" b="b"/>
              <a:pathLst>
                <a:path w="19578" h="19327" extrusionOk="0">
                  <a:moveTo>
                    <a:pt x="16109" y="2267"/>
                  </a:moveTo>
                  <a:lnTo>
                    <a:pt x="16109" y="4803"/>
                  </a:lnTo>
                  <a:lnTo>
                    <a:pt x="14977" y="3831"/>
                  </a:lnTo>
                  <a:lnTo>
                    <a:pt x="14977" y="2267"/>
                  </a:lnTo>
                  <a:close/>
                  <a:moveTo>
                    <a:pt x="9880" y="1135"/>
                  </a:moveTo>
                  <a:cubicBezTo>
                    <a:pt x="10011" y="1135"/>
                    <a:pt x="10142" y="1181"/>
                    <a:pt x="10248" y="1274"/>
                  </a:cubicBezTo>
                  <a:lnTo>
                    <a:pt x="18174" y="8067"/>
                  </a:lnTo>
                  <a:cubicBezTo>
                    <a:pt x="18413" y="8270"/>
                    <a:pt x="18440" y="8626"/>
                    <a:pt x="18238" y="8864"/>
                  </a:cubicBezTo>
                  <a:lnTo>
                    <a:pt x="18238" y="8861"/>
                  </a:lnTo>
                  <a:cubicBezTo>
                    <a:pt x="18129" y="8988"/>
                    <a:pt x="17972" y="9061"/>
                    <a:pt x="17809" y="9061"/>
                  </a:cubicBezTo>
                  <a:cubicBezTo>
                    <a:pt x="17673" y="9061"/>
                    <a:pt x="17540" y="9012"/>
                    <a:pt x="17440" y="8925"/>
                  </a:cubicBezTo>
                  <a:lnTo>
                    <a:pt x="10251" y="2762"/>
                  </a:lnTo>
                  <a:cubicBezTo>
                    <a:pt x="10145" y="2672"/>
                    <a:pt x="10014" y="2626"/>
                    <a:pt x="9883" y="2626"/>
                  </a:cubicBezTo>
                  <a:cubicBezTo>
                    <a:pt x="9751" y="2626"/>
                    <a:pt x="9620" y="2672"/>
                    <a:pt x="9514" y="2762"/>
                  </a:cubicBezTo>
                  <a:lnTo>
                    <a:pt x="2687" y="8553"/>
                  </a:lnTo>
                  <a:cubicBezTo>
                    <a:pt x="2657" y="8575"/>
                    <a:pt x="2633" y="8596"/>
                    <a:pt x="2609" y="8623"/>
                  </a:cubicBezTo>
                  <a:lnTo>
                    <a:pt x="2250" y="8925"/>
                  </a:lnTo>
                  <a:cubicBezTo>
                    <a:pt x="2142" y="9016"/>
                    <a:pt x="2012" y="9060"/>
                    <a:pt x="1882" y="9060"/>
                  </a:cubicBezTo>
                  <a:cubicBezTo>
                    <a:pt x="1723" y="9060"/>
                    <a:pt x="1565" y="8994"/>
                    <a:pt x="1452" y="8864"/>
                  </a:cubicBezTo>
                  <a:cubicBezTo>
                    <a:pt x="1250" y="8629"/>
                    <a:pt x="1274" y="8273"/>
                    <a:pt x="1510" y="8067"/>
                  </a:cubicBezTo>
                  <a:lnTo>
                    <a:pt x="9511" y="1274"/>
                  </a:lnTo>
                  <a:cubicBezTo>
                    <a:pt x="9617" y="1181"/>
                    <a:pt x="9748" y="1135"/>
                    <a:pt x="9880" y="1135"/>
                  </a:cubicBezTo>
                  <a:close/>
                  <a:moveTo>
                    <a:pt x="12147" y="13665"/>
                  </a:moveTo>
                  <a:lnTo>
                    <a:pt x="12147" y="18195"/>
                  </a:lnTo>
                  <a:lnTo>
                    <a:pt x="7543" y="18195"/>
                  </a:lnTo>
                  <a:lnTo>
                    <a:pt x="7543" y="13665"/>
                  </a:lnTo>
                  <a:close/>
                  <a:moveTo>
                    <a:pt x="9883" y="3937"/>
                  </a:moveTo>
                  <a:lnTo>
                    <a:pt x="16109" y="9275"/>
                  </a:lnTo>
                  <a:lnTo>
                    <a:pt x="16109" y="18195"/>
                  </a:lnTo>
                  <a:lnTo>
                    <a:pt x="13280" y="18195"/>
                  </a:lnTo>
                  <a:lnTo>
                    <a:pt x="13280" y="13101"/>
                  </a:lnTo>
                  <a:cubicBezTo>
                    <a:pt x="13280" y="12787"/>
                    <a:pt x="13026" y="12533"/>
                    <a:pt x="12712" y="12533"/>
                  </a:cubicBezTo>
                  <a:lnTo>
                    <a:pt x="6975" y="12533"/>
                  </a:lnTo>
                  <a:cubicBezTo>
                    <a:pt x="6661" y="12533"/>
                    <a:pt x="6410" y="12787"/>
                    <a:pt x="6410" y="13101"/>
                  </a:cubicBezTo>
                  <a:lnTo>
                    <a:pt x="6410" y="18195"/>
                  </a:lnTo>
                  <a:lnTo>
                    <a:pt x="3578" y="18195"/>
                  </a:lnTo>
                  <a:lnTo>
                    <a:pt x="3578" y="9281"/>
                  </a:lnTo>
                  <a:lnTo>
                    <a:pt x="9883" y="3937"/>
                  </a:lnTo>
                  <a:close/>
                  <a:moveTo>
                    <a:pt x="9883" y="0"/>
                  </a:moveTo>
                  <a:cubicBezTo>
                    <a:pt x="9489" y="0"/>
                    <a:pt x="9095" y="137"/>
                    <a:pt x="8778" y="410"/>
                  </a:cubicBezTo>
                  <a:lnTo>
                    <a:pt x="773" y="7204"/>
                  </a:lnTo>
                  <a:cubicBezTo>
                    <a:pt x="154" y="7738"/>
                    <a:pt x="0" y="8635"/>
                    <a:pt x="411" y="9345"/>
                  </a:cubicBezTo>
                  <a:cubicBezTo>
                    <a:pt x="720" y="9881"/>
                    <a:pt x="1289" y="10193"/>
                    <a:pt x="1882" y="10193"/>
                  </a:cubicBezTo>
                  <a:cubicBezTo>
                    <a:pt x="2070" y="10193"/>
                    <a:pt x="2261" y="10162"/>
                    <a:pt x="2446" y="10096"/>
                  </a:cubicBezTo>
                  <a:lnTo>
                    <a:pt x="2446" y="18762"/>
                  </a:lnTo>
                  <a:cubicBezTo>
                    <a:pt x="2446" y="19073"/>
                    <a:pt x="2699" y="19327"/>
                    <a:pt x="3010" y="19327"/>
                  </a:cubicBezTo>
                  <a:lnTo>
                    <a:pt x="16673" y="19327"/>
                  </a:lnTo>
                  <a:cubicBezTo>
                    <a:pt x="16987" y="19327"/>
                    <a:pt x="17241" y="19073"/>
                    <a:pt x="17241" y="18762"/>
                  </a:cubicBezTo>
                  <a:lnTo>
                    <a:pt x="17241" y="10096"/>
                  </a:lnTo>
                  <a:cubicBezTo>
                    <a:pt x="17431" y="10163"/>
                    <a:pt x="17623" y="10195"/>
                    <a:pt x="17809" y="10195"/>
                  </a:cubicBezTo>
                  <a:cubicBezTo>
                    <a:pt x="18756" y="10195"/>
                    <a:pt x="19578" y="9388"/>
                    <a:pt x="19500" y="8363"/>
                  </a:cubicBezTo>
                  <a:cubicBezTo>
                    <a:pt x="19466" y="7913"/>
                    <a:pt x="19255" y="7497"/>
                    <a:pt x="18914" y="7204"/>
                  </a:cubicBezTo>
                  <a:lnTo>
                    <a:pt x="17241" y="5770"/>
                  </a:lnTo>
                  <a:lnTo>
                    <a:pt x="17241" y="1702"/>
                  </a:lnTo>
                  <a:cubicBezTo>
                    <a:pt x="17241" y="1388"/>
                    <a:pt x="16987" y="1135"/>
                    <a:pt x="16676" y="1135"/>
                  </a:cubicBezTo>
                  <a:lnTo>
                    <a:pt x="14412" y="1135"/>
                  </a:lnTo>
                  <a:cubicBezTo>
                    <a:pt x="14098" y="1135"/>
                    <a:pt x="13844" y="1388"/>
                    <a:pt x="13844" y="1702"/>
                  </a:cubicBezTo>
                  <a:lnTo>
                    <a:pt x="13844" y="2862"/>
                  </a:lnTo>
                  <a:lnTo>
                    <a:pt x="10988" y="410"/>
                  </a:lnTo>
                  <a:cubicBezTo>
                    <a:pt x="10671" y="137"/>
                    <a:pt x="10277" y="0"/>
                    <a:pt x="988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59" name="Google Shape;5990;p64"/>
            <p:cNvSpPr/>
            <p:nvPr/>
          </p:nvSpPr>
          <p:spPr>
            <a:xfrm>
              <a:off x="6426850" y="1596875"/>
              <a:ext cx="115150" cy="113250"/>
            </a:xfrm>
            <a:custGeom>
              <a:avLst/>
              <a:gdLst/>
              <a:ahLst/>
              <a:cxnLst/>
              <a:rect l="l" t="t" r="r" b="b"/>
              <a:pathLst>
                <a:path w="4606" h="4530" extrusionOk="0">
                  <a:moveTo>
                    <a:pt x="3473" y="1132"/>
                  </a:moveTo>
                  <a:lnTo>
                    <a:pt x="3473" y="3397"/>
                  </a:lnTo>
                  <a:lnTo>
                    <a:pt x="1133" y="3397"/>
                  </a:lnTo>
                  <a:lnTo>
                    <a:pt x="1133" y="1132"/>
                  </a:lnTo>
                  <a:close/>
                  <a:moveTo>
                    <a:pt x="565" y="0"/>
                  </a:moveTo>
                  <a:cubicBezTo>
                    <a:pt x="251" y="0"/>
                    <a:pt x="1" y="254"/>
                    <a:pt x="1" y="568"/>
                  </a:cubicBezTo>
                  <a:lnTo>
                    <a:pt x="1" y="3965"/>
                  </a:lnTo>
                  <a:cubicBezTo>
                    <a:pt x="1" y="4276"/>
                    <a:pt x="251" y="4529"/>
                    <a:pt x="565" y="4529"/>
                  </a:cubicBezTo>
                  <a:lnTo>
                    <a:pt x="4038" y="4529"/>
                  </a:lnTo>
                  <a:cubicBezTo>
                    <a:pt x="4352" y="4529"/>
                    <a:pt x="4605" y="4276"/>
                    <a:pt x="4605" y="3965"/>
                  </a:cubicBezTo>
                  <a:lnTo>
                    <a:pt x="4605" y="568"/>
                  </a:lnTo>
                  <a:cubicBezTo>
                    <a:pt x="4605" y="254"/>
                    <a:pt x="4352" y="0"/>
                    <a:pt x="403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60" name="Google Shape;5991;p64"/>
            <p:cNvSpPr/>
            <p:nvPr/>
          </p:nvSpPr>
          <p:spPr>
            <a:xfrm>
              <a:off x="6485350" y="1796900"/>
              <a:ext cx="28325" cy="28325"/>
            </a:xfrm>
            <a:custGeom>
              <a:avLst/>
              <a:gdLst/>
              <a:ahLst/>
              <a:cxnLst/>
              <a:rect l="l" t="t" r="r" b="b"/>
              <a:pathLst>
                <a:path w="1133" h="1133" extrusionOk="0">
                  <a:moveTo>
                    <a:pt x="565" y="1"/>
                  </a:moveTo>
                  <a:cubicBezTo>
                    <a:pt x="251" y="1"/>
                    <a:pt x="1" y="254"/>
                    <a:pt x="1" y="568"/>
                  </a:cubicBezTo>
                  <a:cubicBezTo>
                    <a:pt x="1" y="879"/>
                    <a:pt x="251" y="1133"/>
                    <a:pt x="565" y="1133"/>
                  </a:cubicBezTo>
                  <a:cubicBezTo>
                    <a:pt x="879" y="1133"/>
                    <a:pt x="1133" y="879"/>
                    <a:pt x="1133" y="568"/>
                  </a:cubicBezTo>
                  <a:cubicBezTo>
                    <a:pt x="1133" y="254"/>
                    <a:pt x="879" y="1"/>
                    <a:pt x="5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63" name="文本框 62"/>
          <p:cNvSpPr txBox="1"/>
          <p:nvPr/>
        </p:nvSpPr>
        <p:spPr>
          <a:xfrm>
            <a:off x="2339818" y="4485825"/>
            <a:ext cx="2268000" cy="12712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/>
                </a:solidFill>
                <a:cs typeface="+mn-ea"/>
                <a:sym typeface="+mn-lt"/>
              </a:rPr>
              <a:t>Pay attention to copyright issues and maintain a good brand image</a:t>
            </a:r>
            <a:r>
              <a:rPr lang="en-US" altLang="zh-CN" sz="1600" dirty="0">
                <a:solidFill>
                  <a:schemeClr val="bg1"/>
                </a:solidFill>
                <a:cs typeface="+mn-ea"/>
                <a:sym typeface="+mn-lt"/>
              </a:rPr>
              <a:t>.</a:t>
            </a:r>
          </a:p>
        </p:txBody>
      </p:sp>
      <p:sp>
        <p:nvSpPr>
          <p:cNvPr id="65" name="文本框 64"/>
          <p:cNvSpPr txBox="1"/>
          <p:nvPr/>
        </p:nvSpPr>
        <p:spPr>
          <a:xfrm>
            <a:off x="7552665" y="4424230"/>
            <a:ext cx="2268000" cy="13709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bg1"/>
                </a:solidFill>
                <a:cs typeface="+mn-ea"/>
                <a:sym typeface="+mn-lt"/>
              </a:rPr>
              <a:t>Sign up at a low cost, build a creative team belonging to the platform </a:t>
            </a:r>
            <a:r>
              <a:rPr lang="en-US" altLang="zh-CN" sz="1600" dirty="0">
                <a:solidFill>
                  <a:schemeClr val="bg1"/>
                </a:solidFill>
                <a:cs typeface="+mn-ea"/>
                <a:sym typeface="+mn-lt"/>
              </a:rPr>
              <a:t>.</a:t>
            </a:r>
          </a:p>
        </p:txBody>
      </p:sp>
      <p:sp>
        <p:nvSpPr>
          <p:cNvPr id="100" name="文本框 99"/>
          <p:cNvSpPr txBox="1"/>
          <p:nvPr/>
        </p:nvSpPr>
        <p:spPr>
          <a:xfrm>
            <a:off x="7166610" y="1540510"/>
            <a:ext cx="3375660" cy="82994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lvl="0" algn="l">
              <a:buClrTx/>
              <a:buSzTx/>
              <a:buFontTx/>
            </a:pPr>
            <a:r>
              <a:rPr lang="zh-CN" altLang="en-US" sz="1600">
                <a:solidFill>
                  <a:schemeClr val="bg1"/>
                </a:solidFill>
                <a:cs typeface="+mn-ea"/>
                <a:sym typeface="+mn-ea"/>
              </a:rPr>
              <a:t>Set the promotion and promotion fees and rental</a:t>
            </a:r>
            <a:r>
              <a:rPr lang="en-US" altLang="zh-CN" sz="1600">
                <a:solidFill>
                  <a:schemeClr val="bg1"/>
                </a:solidFill>
                <a:cs typeface="+mn-ea"/>
                <a:sym typeface="+mn-ea"/>
              </a:rPr>
              <a:t> </a:t>
            </a:r>
            <a:r>
              <a:rPr lang="zh-CN" altLang="en-US" sz="1600">
                <a:solidFill>
                  <a:schemeClr val="bg1"/>
                </a:solidFill>
                <a:cs typeface="+mn-ea"/>
                <a:sym typeface="+mn-ea"/>
              </a:rPr>
              <a:t>levels of resident creators</a:t>
            </a:r>
            <a:r>
              <a:rPr lang="en-US" sz="1600">
                <a:solidFill>
                  <a:schemeClr val="bg1"/>
                </a:solidFill>
                <a:cs typeface="+mn-ea"/>
                <a:sym typeface="+mn-ea"/>
              </a:rPr>
              <a:t>.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2614930" y="3926840"/>
            <a:ext cx="285559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spc="100" dirty="0">
                <a:solidFill>
                  <a:schemeClr val="bg1"/>
                </a:solidFill>
                <a:cs typeface="+mn-ea"/>
                <a:sym typeface="+mn-lt"/>
              </a:rPr>
              <a:t>Cooperate Model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7426325" y="3926840"/>
            <a:ext cx="285559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spc="100" dirty="0">
                <a:solidFill>
                  <a:schemeClr val="bg1"/>
                </a:solidFill>
                <a:cs typeface="+mn-ea"/>
                <a:sym typeface="+mn-lt"/>
              </a:rPr>
              <a:t>Cooperate Model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-834881" y="271433"/>
            <a:ext cx="8843647" cy="3872230"/>
            <a:chOff x="891954" y="43569"/>
            <a:chExt cx="4778151" cy="3872230"/>
          </a:xfrm>
        </p:grpSpPr>
        <p:sp>
          <p:nvSpPr>
            <p:cNvPr id="6" name="文本框 5"/>
            <p:cNvSpPr txBox="1"/>
            <p:nvPr/>
          </p:nvSpPr>
          <p:spPr>
            <a:xfrm>
              <a:off x="891954" y="43569"/>
              <a:ext cx="3471681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spc="300" dirty="0">
                  <a:gradFill>
                    <a:gsLst>
                      <a:gs pos="0">
                        <a:srgbClr val="EAD9C5"/>
                      </a:gs>
                      <a:gs pos="100000">
                        <a:schemeClr val="bg1"/>
                      </a:gs>
                    </a:gsLst>
                    <a:lin ang="16200000" scaled="0"/>
                  </a:gradFill>
                  <a:cs typeface="+mn-ea"/>
                  <a:sym typeface="+mn-lt"/>
                </a:rPr>
                <a:t>Go-to-market Plan</a:t>
              </a:r>
              <a:r>
                <a:rPr lang="zh-CN" altLang="en-US" sz="2400" spc="300" dirty="0">
                  <a:gradFill>
                    <a:gsLst>
                      <a:gs pos="0">
                        <a:srgbClr val="EAD9C5"/>
                      </a:gs>
                      <a:gs pos="100000">
                        <a:schemeClr val="bg1"/>
                      </a:gs>
                    </a:gsLst>
                    <a:lin ang="16200000" scaled="0"/>
                  </a:gradFill>
                  <a:cs typeface="+mn-ea"/>
                  <a:sym typeface="+mn-lt"/>
                </a:rPr>
                <a:t>：</a:t>
              </a: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2829701" y="3455424"/>
              <a:ext cx="2840404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endParaRPr lang="en-US" sz="2400" b="1" dirty="0">
                <a:solidFill>
                  <a:srgbClr val="D5B898"/>
                </a:solidFill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4" grpId="0"/>
      <p:bldP spid="35" grpId="0"/>
      <p:bldP spid="63" grpId="0"/>
      <p:bldP spid="65" grpId="0"/>
      <p:bldP spid="4" grpId="0"/>
      <p:bldP spid="5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YTAyMWU5MGI1NGM4OTgwODc0ZTlmMDk1ZTE5Mjk4NTcifQ==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3332,&quot;width&quot;:6958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34e00d9c-6216-45fd-b818-ce2a7e0794fe}"/>
  <p:tag name="TABLE_ENDDRAG_ORIGIN_RECT" val="445*535"/>
  <p:tag name="TABLE_ENDDRAG_RECT" val="242*0*445*535"/>
</p:tagLst>
</file>

<file path=ppt/theme/theme1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f3sao50m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思源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思源宋体"/>
        <a:ea typeface=""/>
        <a:cs typeface=""/>
        <a:font script="Jpan" typeface="ＭＳ Ｐゴシック"/>
        <a:font script="Hang" typeface="맑은 고딕"/>
        <a:font script="Hans" typeface="思源宋体"/>
        <a:font script="Hant" typeface="新細明體"/>
        <a:font script="Arab" typeface="思源宋体"/>
        <a:font script="Hebr" typeface="思源宋体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思源宋体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思源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思源宋体"/>
        <a:ea typeface=""/>
        <a:cs typeface=""/>
        <a:font script="Jpan" typeface="ＭＳ Ｐゴシック"/>
        <a:font script="Hang" typeface="맑은 고딕"/>
        <a:font script="Hans" typeface="思源宋体"/>
        <a:font script="Hant" typeface="新細明體"/>
        <a:font script="Arab" typeface="思源宋体"/>
        <a:font script="Hebr" typeface="思源宋体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思源宋体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268</TotalTime>
  <Words>710</Words>
  <Application>Microsoft Office PowerPoint</Application>
  <PresentationFormat>宽屏</PresentationFormat>
  <Paragraphs>249</Paragraphs>
  <Slides>15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15</vt:i4>
      </vt:variant>
    </vt:vector>
  </HeadingPairs>
  <TitlesOfParts>
    <vt:vector size="26" baseType="lpstr">
      <vt:lpstr>思源宋体</vt:lpstr>
      <vt:lpstr>方正正黑简体</vt:lpstr>
      <vt:lpstr>微软雅黑</vt:lpstr>
      <vt:lpstr>等线</vt:lpstr>
      <vt:lpstr>Arial</vt:lpstr>
      <vt:lpstr>宋体</vt:lpstr>
      <vt:lpstr>等线 Light</vt:lpstr>
      <vt:lpstr>Calibri</vt:lpstr>
      <vt:lpstr>第一PPT，www.1ppt.com</vt:lpstr>
      <vt:lpstr>自定义设计方案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>第一PPT</Manager>
  <Company>第一PPT，www.1ppt.com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黑金商务汇报</dc:title>
  <dc:creator>第一PPT</dc:creator>
  <cp:keywords>www.1ppt.com</cp:keywords>
  <dc:description>www.1ppt.com</dc:description>
  <cp:lastModifiedBy>Way Rosa</cp:lastModifiedBy>
  <cp:revision>121</cp:revision>
  <dcterms:created xsi:type="dcterms:W3CDTF">2020-02-16T11:38:00Z</dcterms:created>
  <dcterms:modified xsi:type="dcterms:W3CDTF">2022-07-31T17:16:38Z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2052-11.1.0.11744</vt:lpwstr>
  </property>
  <property fmtid="{D5CDD505-2E9C-101B-9397-08002B2CF9AE}" pid="3" name="ICV">
    <vt:lpwstr>7BC00901609746589576731BDBDF6984</vt:lpwstr>
  </property>
</Properties>
</file>